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13" r:id="rId1"/>
  </p:sldMasterIdLst>
  <p:notesMasterIdLst>
    <p:notesMasterId r:id="rId58"/>
  </p:notesMasterIdLst>
  <p:handoutMasterIdLst>
    <p:handoutMasterId r:id="rId59"/>
  </p:handoutMasterIdLst>
  <p:sldIdLst>
    <p:sldId id="256" r:id="rId2"/>
    <p:sldId id="282" r:id="rId3"/>
    <p:sldId id="283" r:id="rId4"/>
    <p:sldId id="284" r:id="rId5"/>
    <p:sldId id="286" r:id="rId6"/>
    <p:sldId id="287" r:id="rId7"/>
    <p:sldId id="257" r:id="rId8"/>
    <p:sldId id="258" r:id="rId9"/>
    <p:sldId id="259" r:id="rId10"/>
    <p:sldId id="260" r:id="rId11"/>
    <p:sldId id="261" r:id="rId12"/>
    <p:sldId id="262" r:id="rId13"/>
    <p:sldId id="263" r:id="rId14"/>
    <p:sldId id="264" r:id="rId15"/>
    <p:sldId id="265" r:id="rId16"/>
    <p:sldId id="267" r:id="rId17"/>
    <p:sldId id="275" r:id="rId18"/>
    <p:sldId id="266" r:id="rId19"/>
    <p:sldId id="269" r:id="rId20"/>
    <p:sldId id="270" r:id="rId21"/>
    <p:sldId id="271" r:id="rId22"/>
    <p:sldId id="272" r:id="rId23"/>
    <p:sldId id="273" r:id="rId24"/>
    <p:sldId id="274" r:id="rId25"/>
    <p:sldId id="298" r:id="rId26"/>
    <p:sldId id="279" r:id="rId27"/>
    <p:sldId id="280" r:id="rId28"/>
    <p:sldId id="295" r:id="rId29"/>
    <p:sldId id="313" r:id="rId30"/>
    <p:sldId id="281" r:id="rId31"/>
    <p:sldId id="314" r:id="rId32"/>
    <p:sldId id="290" r:id="rId33"/>
    <p:sldId id="291" r:id="rId34"/>
    <p:sldId id="277" r:id="rId35"/>
    <p:sldId id="296" r:id="rId36"/>
    <p:sldId id="297" r:id="rId37"/>
    <p:sldId id="292" r:id="rId38"/>
    <p:sldId id="293" r:id="rId39"/>
    <p:sldId id="299" r:id="rId40"/>
    <p:sldId id="300" r:id="rId41"/>
    <p:sldId id="301" r:id="rId42"/>
    <p:sldId id="294" r:id="rId43"/>
    <p:sldId id="302" r:id="rId44"/>
    <p:sldId id="303" r:id="rId45"/>
    <p:sldId id="310" r:id="rId46"/>
    <p:sldId id="305" r:id="rId47"/>
    <p:sldId id="306" r:id="rId48"/>
    <p:sldId id="311" r:id="rId49"/>
    <p:sldId id="307" r:id="rId50"/>
    <p:sldId id="308" r:id="rId51"/>
    <p:sldId id="288" r:id="rId52"/>
    <p:sldId id="304" r:id="rId53"/>
    <p:sldId id="289" r:id="rId54"/>
    <p:sldId id="309" r:id="rId55"/>
    <p:sldId id="315" r:id="rId56"/>
    <p:sldId id="312"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D65E17D-D033-4D09-A2FD-1DF8C65BA7FC}">
          <p14:sldIdLst>
            <p14:sldId id="256"/>
            <p14:sldId id="282"/>
            <p14:sldId id="283"/>
            <p14:sldId id="284"/>
            <p14:sldId id="286"/>
            <p14:sldId id="287"/>
            <p14:sldId id="257"/>
          </p14:sldIdLst>
        </p14:section>
        <p14:section name="Phase 1 - Preparation" id="{9FF97EE8-D8D4-4380-9BD3-92CE101716D4}">
          <p14:sldIdLst>
            <p14:sldId id="258"/>
            <p14:sldId id="259"/>
            <p14:sldId id="260"/>
            <p14:sldId id="261"/>
          </p14:sldIdLst>
        </p14:section>
        <p14:section name="Phase 2 - Introductions" id="{AE8157EB-39A1-439A-A1F5-0AB1E8FC08E1}">
          <p14:sldIdLst>
            <p14:sldId id="262"/>
            <p14:sldId id="263"/>
            <p14:sldId id="264"/>
            <p14:sldId id="265"/>
            <p14:sldId id="267"/>
            <p14:sldId id="275"/>
            <p14:sldId id="266"/>
            <p14:sldId id="269"/>
          </p14:sldIdLst>
        </p14:section>
        <p14:section name="Phase 3 - Formal Q&amp;A" id="{11329F9B-2163-4CCE-A11C-5992FBD30266}">
          <p14:sldIdLst>
            <p14:sldId id="270"/>
            <p14:sldId id="271"/>
            <p14:sldId id="272"/>
            <p14:sldId id="273"/>
            <p14:sldId id="274"/>
            <p14:sldId id="298"/>
            <p14:sldId id="279"/>
            <p14:sldId id="280"/>
            <p14:sldId id="295"/>
            <p14:sldId id="313"/>
            <p14:sldId id="281"/>
            <p14:sldId id="314"/>
            <p14:sldId id="290"/>
            <p14:sldId id="291"/>
            <p14:sldId id="277"/>
            <p14:sldId id="296"/>
            <p14:sldId id="297"/>
            <p14:sldId id="292"/>
            <p14:sldId id="293"/>
            <p14:sldId id="299"/>
            <p14:sldId id="300"/>
            <p14:sldId id="301"/>
            <p14:sldId id="294"/>
            <p14:sldId id="302"/>
            <p14:sldId id="303"/>
            <p14:sldId id="310"/>
            <p14:sldId id="305"/>
            <p14:sldId id="306"/>
            <p14:sldId id="311"/>
            <p14:sldId id="307"/>
            <p14:sldId id="308"/>
          </p14:sldIdLst>
        </p14:section>
        <p14:section name="Phase 4 - Closing" id="{6B0ACFA2-DF18-4A2F-AA30-4BF04CB54A32}">
          <p14:sldIdLst>
            <p14:sldId id="288"/>
            <p14:sldId id="304"/>
          </p14:sldIdLst>
        </p14:section>
        <p14:section name="Phase 5 - Follow-up" id="{8EC50602-11D6-46D0-839B-1F9A5EAB6E46}">
          <p14:sldIdLst>
            <p14:sldId id="289"/>
            <p14:sldId id="309"/>
            <p14:sldId id="315"/>
            <p14:sldId id="312"/>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32" autoAdjust="0"/>
    <p:restoredTop sz="94660"/>
  </p:normalViewPr>
  <p:slideViewPr>
    <p:cSldViewPr snapToGrid="0">
      <p:cViewPr varScale="1">
        <p:scale>
          <a:sx n="70" d="100"/>
          <a:sy n="70" d="100"/>
        </p:scale>
        <p:origin x="552" y="224"/>
      </p:cViewPr>
      <p:guideLst>
        <p:guide orient="horz" pos="2160"/>
        <p:guide pos="3840"/>
      </p:guideLst>
    </p:cSldViewPr>
  </p:slideViewPr>
  <p:notesTextViewPr>
    <p:cViewPr>
      <p:scale>
        <a:sx n="1" d="1"/>
        <a:sy n="1" d="1"/>
      </p:scale>
      <p:origin x="0" y="0"/>
    </p:cViewPr>
  </p:notesTextViewPr>
  <p:notesViewPr>
    <p:cSldViewPr snapToGrid="0">
      <p:cViewPr varScale="1">
        <p:scale>
          <a:sx n="56" d="100"/>
          <a:sy n="56" d="100"/>
        </p:scale>
        <p:origin x="2856"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367F6E-84A9-4865-9003-ADE239A7566B}" type="doc">
      <dgm:prSet loTypeId="urn:microsoft.com/office/officeart/2005/8/layout/hChevron3" loCatId="process" qsTypeId="urn:microsoft.com/office/officeart/2005/8/quickstyle/simple1" qsCatId="simple" csTypeId="urn:microsoft.com/office/officeart/2005/8/colors/colorful3" csCatId="colorful" phldr="1"/>
      <dgm:spPr/>
    </dgm:pt>
    <dgm:pt modelId="{7829EC2C-010E-4FD5-81E0-9C5E6CAC4116}">
      <dgm:prSet phldrT="[Text]"/>
      <dgm:spPr/>
      <dgm:t>
        <a:bodyPr/>
        <a:lstStyle/>
        <a:p>
          <a:r>
            <a:rPr lang="en-US" dirty="0" smtClean="0"/>
            <a:t>Preparation</a:t>
          </a:r>
          <a:endParaRPr lang="en-US" dirty="0"/>
        </a:p>
      </dgm:t>
    </dgm:pt>
    <dgm:pt modelId="{9D03075C-6AB1-46CD-B1F1-A078D2E43147}" type="parTrans" cxnId="{11D53C5D-E8FE-46BF-B1AD-09F37E52B011}">
      <dgm:prSet/>
      <dgm:spPr/>
      <dgm:t>
        <a:bodyPr/>
        <a:lstStyle/>
        <a:p>
          <a:endParaRPr lang="en-US"/>
        </a:p>
      </dgm:t>
    </dgm:pt>
    <dgm:pt modelId="{EDF982FC-F91B-4C45-8DF0-7E4A91945D51}" type="sibTrans" cxnId="{11D53C5D-E8FE-46BF-B1AD-09F37E52B011}">
      <dgm:prSet/>
      <dgm:spPr/>
      <dgm:t>
        <a:bodyPr/>
        <a:lstStyle/>
        <a:p>
          <a:endParaRPr lang="en-US"/>
        </a:p>
      </dgm:t>
    </dgm:pt>
    <dgm:pt modelId="{5C2D1D2D-C9F4-42FB-A392-E4B98EAAA1EA}">
      <dgm:prSet phldrT="[Text]"/>
      <dgm:spPr/>
      <dgm:t>
        <a:bodyPr/>
        <a:lstStyle/>
        <a:p>
          <a:r>
            <a:rPr lang="en-US" dirty="0" smtClean="0"/>
            <a:t>Introductions</a:t>
          </a:r>
          <a:endParaRPr lang="en-US" dirty="0"/>
        </a:p>
      </dgm:t>
    </dgm:pt>
    <dgm:pt modelId="{DE13DE2B-F257-4561-BECE-4EE8E3F5E826}" type="parTrans" cxnId="{581D0F75-1249-4FA2-93CB-93E22B40E734}">
      <dgm:prSet/>
      <dgm:spPr/>
      <dgm:t>
        <a:bodyPr/>
        <a:lstStyle/>
        <a:p>
          <a:endParaRPr lang="en-US"/>
        </a:p>
      </dgm:t>
    </dgm:pt>
    <dgm:pt modelId="{F2291D87-11C6-4687-BF49-0567C10057CE}" type="sibTrans" cxnId="{581D0F75-1249-4FA2-93CB-93E22B40E734}">
      <dgm:prSet/>
      <dgm:spPr/>
      <dgm:t>
        <a:bodyPr/>
        <a:lstStyle/>
        <a:p>
          <a:endParaRPr lang="en-US"/>
        </a:p>
      </dgm:t>
    </dgm:pt>
    <dgm:pt modelId="{D50868DE-208A-4B57-BAE0-3A70ECD062A7}">
      <dgm:prSet phldrT="[Text]"/>
      <dgm:spPr/>
      <dgm:t>
        <a:bodyPr/>
        <a:lstStyle/>
        <a:p>
          <a:r>
            <a:rPr lang="en-US" dirty="0" smtClean="0"/>
            <a:t>Formal Q&amp;A</a:t>
          </a:r>
          <a:endParaRPr lang="en-US" dirty="0"/>
        </a:p>
      </dgm:t>
    </dgm:pt>
    <dgm:pt modelId="{BC8601B3-24B0-45A5-A211-8E38CDCF1C72}" type="parTrans" cxnId="{A982946E-9563-49BB-81EE-0C48F24BFF35}">
      <dgm:prSet/>
      <dgm:spPr/>
      <dgm:t>
        <a:bodyPr/>
        <a:lstStyle/>
        <a:p>
          <a:endParaRPr lang="en-US"/>
        </a:p>
      </dgm:t>
    </dgm:pt>
    <dgm:pt modelId="{7CA47AD7-4759-43BD-A4A2-859D47D608DC}" type="sibTrans" cxnId="{A982946E-9563-49BB-81EE-0C48F24BFF35}">
      <dgm:prSet/>
      <dgm:spPr/>
      <dgm:t>
        <a:bodyPr/>
        <a:lstStyle/>
        <a:p>
          <a:endParaRPr lang="en-US"/>
        </a:p>
      </dgm:t>
    </dgm:pt>
    <dgm:pt modelId="{F566E5F6-1D03-47B1-95F4-1B66124BF166}">
      <dgm:prSet phldrT="[Text]"/>
      <dgm:spPr/>
      <dgm:t>
        <a:bodyPr/>
        <a:lstStyle/>
        <a:p>
          <a:r>
            <a:rPr lang="en-US" dirty="0" smtClean="0"/>
            <a:t>Closing</a:t>
          </a:r>
          <a:endParaRPr lang="en-US" dirty="0"/>
        </a:p>
      </dgm:t>
    </dgm:pt>
    <dgm:pt modelId="{4277F6B4-4167-4B8D-9B1C-5EDFB542FA11}" type="parTrans" cxnId="{0387C2A1-9AAF-4678-B304-06F0AB36B6C0}">
      <dgm:prSet/>
      <dgm:spPr/>
      <dgm:t>
        <a:bodyPr/>
        <a:lstStyle/>
        <a:p>
          <a:endParaRPr lang="en-US"/>
        </a:p>
      </dgm:t>
    </dgm:pt>
    <dgm:pt modelId="{89325224-9B5B-416D-81A5-0148CDBF1AF3}" type="sibTrans" cxnId="{0387C2A1-9AAF-4678-B304-06F0AB36B6C0}">
      <dgm:prSet/>
      <dgm:spPr/>
      <dgm:t>
        <a:bodyPr/>
        <a:lstStyle/>
        <a:p>
          <a:endParaRPr lang="en-US"/>
        </a:p>
      </dgm:t>
    </dgm:pt>
    <dgm:pt modelId="{D90E4C6C-A8F1-4D91-A85A-7097C00FF86A}">
      <dgm:prSet phldrT="[Text]"/>
      <dgm:spPr/>
      <dgm:t>
        <a:bodyPr/>
        <a:lstStyle/>
        <a:p>
          <a:r>
            <a:rPr lang="en-US" dirty="0" smtClean="0"/>
            <a:t>Follow-up</a:t>
          </a:r>
          <a:endParaRPr lang="en-US" dirty="0"/>
        </a:p>
      </dgm:t>
    </dgm:pt>
    <dgm:pt modelId="{3990D446-FC9E-4C55-A320-2943DFEB16C7}" type="parTrans" cxnId="{19364C6E-06F2-431D-9974-1D009D56D50D}">
      <dgm:prSet/>
      <dgm:spPr/>
      <dgm:t>
        <a:bodyPr/>
        <a:lstStyle/>
        <a:p>
          <a:endParaRPr lang="en-US"/>
        </a:p>
      </dgm:t>
    </dgm:pt>
    <dgm:pt modelId="{48E64D32-5FAF-46B9-8803-A1B776904644}" type="sibTrans" cxnId="{19364C6E-06F2-431D-9974-1D009D56D50D}">
      <dgm:prSet/>
      <dgm:spPr/>
      <dgm:t>
        <a:bodyPr/>
        <a:lstStyle/>
        <a:p>
          <a:endParaRPr lang="en-US"/>
        </a:p>
      </dgm:t>
    </dgm:pt>
    <dgm:pt modelId="{E42A8D3B-7484-4440-97E1-2D2E2BED7725}" type="pres">
      <dgm:prSet presAssocID="{50367F6E-84A9-4865-9003-ADE239A7566B}" presName="Name0" presStyleCnt="0">
        <dgm:presLayoutVars>
          <dgm:dir/>
          <dgm:resizeHandles val="exact"/>
        </dgm:presLayoutVars>
      </dgm:prSet>
      <dgm:spPr/>
    </dgm:pt>
    <dgm:pt modelId="{B1A270E1-7EC2-4D4E-A025-B3E9D6C9B407}" type="pres">
      <dgm:prSet presAssocID="{7829EC2C-010E-4FD5-81E0-9C5E6CAC4116}" presName="parTxOnly" presStyleLbl="node1" presStyleIdx="0" presStyleCnt="5">
        <dgm:presLayoutVars>
          <dgm:bulletEnabled val="1"/>
        </dgm:presLayoutVars>
      </dgm:prSet>
      <dgm:spPr/>
      <dgm:t>
        <a:bodyPr/>
        <a:lstStyle/>
        <a:p>
          <a:endParaRPr lang="en-US"/>
        </a:p>
      </dgm:t>
    </dgm:pt>
    <dgm:pt modelId="{93E51E7E-C6A3-4EB0-978E-328C0FBD0006}" type="pres">
      <dgm:prSet presAssocID="{EDF982FC-F91B-4C45-8DF0-7E4A91945D51}" presName="parSpace" presStyleCnt="0"/>
      <dgm:spPr/>
    </dgm:pt>
    <dgm:pt modelId="{C6E4305D-B4C0-45B5-8E78-0FC9A328D3B7}" type="pres">
      <dgm:prSet presAssocID="{5C2D1D2D-C9F4-42FB-A392-E4B98EAAA1EA}" presName="parTxOnly" presStyleLbl="node1" presStyleIdx="1" presStyleCnt="5">
        <dgm:presLayoutVars>
          <dgm:bulletEnabled val="1"/>
        </dgm:presLayoutVars>
      </dgm:prSet>
      <dgm:spPr/>
      <dgm:t>
        <a:bodyPr/>
        <a:lstStyle/>
        <a:p>
          <a:endParaRPr lang="en-US"/>
        </a:p>
      </dgm:t>
    </dgm:pt>
    <dgm:pt modelId="{0A042579-F483-44CF-89A2-D51A4BAF089F}" type="pres">
      <dgm:prSet presAssocID="{F2291D87-11C6-4687-BF49-0567C10057CE}" presName="parSpace" presStyleCnt="0"/>
      <dgm:spPr/>
    </dgm:pt>
    <dgm:pt modelId="{02400031-B122-441F-BE69-A1C2D77180A9}" type="pres">
      <dgm:prSet presAssocID="{D50868DE-208A-4B57-BAE0-3A70ECD062A7}" presName="parTxOnly" presStyleLbl="node1" presStyleIdx="2" presStyleCnt="5">
        <dgm:presLayoutVars>
          <dgm:bulletEnabled val="1"/>
        </dgm:presLayoutVars>
      </dgm:prSet>
      <dgm:spPr/>
      <dgm:t>
        <a:bodyPr/>
        <a:lstStyle/>
        <a:p>
          <a:endParaRPr lang="en-US"/>
        </a:p>
      </dgm:t>
    </dgm:pt>
    <dgm:pt modelId="{81C409F6-9938-4616-B235-81009D09F892}" type="pres">
      <dgm:prSet presAssocID="{7CA47AD7-4759-43BD-A4A2-859D47D608DC}" presName="parSpace" presStyleCnt="0"/>
      <dgm:spPr/>
    </dgm:pt>
    <dgm:pt modelId="{6E2B1E14-41FC-4633-AB61-D5055AB53173}" type="pres">
      <dgm:prSet presAssocID="{F566E5F6-1D03-47B1-95F4-1B66124BF166}" presName="parTxOnly" presStyleLbl="node1" presStyleIdx="3" presStyleCnt="5">
        <dgm:presLayoutVars>
          <dgm:bulletEnabled val="1"/>
        </dgm:presLayoutVars>
      </dgm:prSet>
      <dgm:spPr/>
      <dgm:t>
        <a:bodyPr/>
        <a:lstStyle/>
        <a:p>
          <a:endParaRPr lang="en-US"/>
        </a:p>
      </dgm:t>
    </dgm:pt>
    <dgm:pt modelId="{76B2296F-1999-4DEF-809D-046ABFC168E7}" type="pres">
      <dgm:prSet presAssocID="{89325224-9B5B-416D-81A5-0148CDBF1AF3}" presName="parSpace" presStyleCnt="0"/>
      <dgm:spPr/>
    </dgm:pt>
    <dgm:pt modelId="{7FEDDF85-EC0B-494C-B2CA-EF93E236994C}" type="pres">
      <dgm:prSet presAssocID="{D90E4C6C-A8F1-4D91-A85A-7097C00FF86A}" presName="parTxOnly" presStyleLbl="node1" presStyleIdx="4" presStyleCnt="5">
        <dgm:presLayoutVars>
          <dgm:bulletEnabled val="1"/>
        </dgm:presLayoutVars>
      </dgm:prSet>
      <dgm:spPr/>
      <dgm:t>
        <a:bodyPr/>
        <a:lstStyle/>
        <a:p>
          <a:endParaRPr lang="en-US"/>
        </a:p>
      </dgm:t>
    </dgm:pt>
  </dgm:ptLst>
  <dgm:cxnLst>
    <dgm:cxn modelId="{723E8571-3A5C-4744-851D-20232C5BB352}" type="presOf" srcId="{D90E4C6C-A8F1-4D91-A85A-7097C00FF86A}" destId="{7FEDDF85-EC0B-494C-B2CA-EF93E236994C}" srcOrd="0" destOrd="0" presId="urn:microsoft.com/office/officeart/2005/8/layout/hChevron3"/>
    <dgm:cxn modelId="{581D0F75-1249-4FA2-93CB-93E22B40E734}" srcId="{50367F6E-84A9-4865-9003-ADE239A7566B}" destId="{5C2D1D2D-C9F4-42FB-A392-E4B98EAAA1EA}" srcOrd="1" destOrd="0" parTransId="{DE13DE2B-F257-4561-BECE-4EE8E3F5E826}" sibTransId="{F2291D87-11C6-4687-BF49-0567C10057CE}"/>
    <dgm:cxn modelId="{11D53C5D-E8FE-46BF-B1AD-09F37E52B011}" srcId="{50367F6E-84A9-4865-9003-ADE239A7566B}" destId="{7829EC2C-010E-4FD5-81E0-9C5E6CAC4116}" srcOrd="0" destOrd="0" parTransId="{9D03075C-6AB1-46CD-B1F1-A078D2E43147}" sibTransId="{EDF982FC-F91B-4C45-8DF0-7E4A91945D51}"/>
    <dgm:cxn modelId="{CB58ECB0-6707-499B-A047-F50F4179F70F}" type="presOf" srcId="{F566E5F6-1D03-47B1-95F4-1B66124BF166}" destId="{6E2B1E14-41FC-4633-AB61-D5055AB53173}" srcOrd="0" destOrd="0" presId="urn:microsoft.com/office/officeart/2005/8/layout/hChevron3"/>
    <dgm:cxn modelId="{CE9A90B6-6599-48F2-91FB-D37538131CD5}" type="presOf" srcId="{50367F6E-84A9-4865-9003-ADE239A7566B}" destId="{E42A8D3B-7484-4440-97E1-2D2E2BED7725}" srcOrd="0" destOrd="0" presId="urn:microsoft.com/office/officeart/2005/8/layout/hChevron3"/>
    <dgm:cxn modelId="{19364C6E-06F2-431D-9974-1D009D56D50D}" srcId="{50367F6E-84A9-4865-9003-ADE239A7566B}" destId="{D90E4C6C-A8F1-4D91-A85A-7097C00FF86A}" srcOrd="4" destOrd="0" parTransId="{3990D446-FC9E-4C55-A320-2943DFEB16C7}" sibTransId="{48E64D32-5FAF-46B9-8803-A1B776904644}"/>
    <dgm:cxn modelId="{0387C2A1-9AAF-4678-B304-06F0AB36B6C0}" srcId="{50367F6E-84A9-4865-9003-ADE239A7566B}" destId="{F566E5F6-1D03-47B1-95F4-1B66124BF166}" srcOrd="3" destOrd="0" parTransId="{4277F6B4-4167-4B8D-9B1C-5EDFB542FA11}" sibTransId="{89325224-9B5B-416D-81A5-0148CDBF1AF3}"/>
    <dgm:cxn modelId="{5D77DB6A-516E-42D4-8216-242D021D8806}" type="presOf" srcId="{5C2D1D2D-C9F4-42FB-A392-E4B98EAAA1EA}" destId="{C6E4305D-B4C0-45B5-8E78-0FC9A328D3B7}" srcOrd="0" destOrd="0" presId="urn:microsoft.com/office/officeart/2005/8/layout/hChevron3"/>
    <dgm:cxn modelId="{C9278A08-08FE-46DF-8765-EE1C2C7C75DF}" type="presOf" srcId="{D50868DE-208A-4B57-BAE0-3A70ECD062A7}" destId="{02400031-B122-441F-BE69-A1C2D77180A9}" srcOrd="0" destOrd="0" presId="urn:microsoft.com/office/officeart/2005/8/layout/hChevron3"/>
    <dgm:cxn modelId="{B5BEA877-78D7-44E6-ADA2-0438BE1B8236}" type="presOf" srcId="{7829EC2C-010E-4FD5-81E0-9C5E6CAC4116}" destId="{B1A270E1-7EC2-4D4E-A025-B3E9D6C9B407}" srcOrd="0" destOrd="0" presId="urn:microsoft.com/office/officeart/2005/8/layout/hChevron3"/>
    <dgm:cxn modelId="{A982946E-9563-49BB-81EE-0C48F24BFF35}" srcId="{50367F6E-84A9-4865-9003-ADE239A7566B}" destId="{D50868DE-208A-4B57-BAE0-3A70ECD062A7}" srcOrd="2" destOrd="0" parTransId="{BC8601B3-24B0-45A5-A211-8E38CDCF1C72}" sibTransId="{7CA47AD7-4759-43BD-A4A2-859D47D608DC}"/>
    <dgm:cxn modelId="{7457AA9A-123C-4DAB-82F5-B356B7F7C1D1}" type="presParOf" srcId="{E42A8D3B-7484-4440-97E1-2D2E2BED7725}" destId="{B1A270E1-7EC2-4D4E-A025-B3E9D6C9B407}" srcOrd="0" destOrd="0" presId="urn:microsoft.com/office/officeart/2005/8/layout/hChevron3"/>
    <dgm:cxn modelId="{7D0E00E5-BE30-4A66-88BD-9433CC8E2639}" type="presParOf" srcId="{E42A8D3B-7484-4440-97E1-2D2E2BED7725}" destId="{93E51E7E-C6A3-4EB0-978E-328C0FBD0006}" srcOrd="1" destOrd="0" presId="urn:microsoft.com/office/officeart/2005/8/layout/hChevron3"/>
    <dgm:cxn modelId="{54559F29-D1BD-4395-BA79-054B374CFA9C}" type="presParOf" srcId="{E42A8D3B-7484-4440-97E1-2D2E2BED7725}" destId="{C6E4305D-B4C0-45B5-8E78-0FC9A328D3B7}" srcOrd="2" destOrd="0" presId="urn:microsoft.com/office/officeart/2005/8/layout/hChevron3"/>
    <dgm:cxn modelId="{16AC7834-8D52-44F2-966E-E000109ACF87}" type="presParOf" srcId="{E42A8D3B-7484-4440-97E1-2D2E2BED7725}" destId="{0A042579-F483-44CF-89A2-D51A4BAF089F}" srcOrd="3" destOrd="0" presId="urn:microsoft.com/office/officeart/2005/8/layout/hChevron3"/>
    <dgm:cxn modelId="{B6FA5C34-A09B-4D56-9817-35813F1F2128}" type="presParOf" srcId="{E42A8D3B-7484-4440-97E1-2D2E2BED7725}" destId="{02400031-B122-441F-BE69-A1C2D77180A9}" srcOrd="4" destOrd="0" presId="urn:microsoft.com/office/officeart/2005/8/layout/hChevron3"/>
    <dgm:cxn modelId="{445A4870-4A6A-4AC0-8EFC-617D76B6AF0C}" type="presParOf" srcId="{E42A8D3B-7484-4440-97E1-2D2E2BED7725}" destId="{81C409F6-9938-4616-B235-81009D09F892}" srcOrd="5" destOrd="0" presId="urn:microsoft.com/office/officeart/2005/8/layout/hChevron3"/>
    <dgm:cxn modelId="{A8FD60E5-21AC-4A1F-89F0-E2D16E5B378C}" type="presParOf" srcId="{E42A8D3B-7484-4440-97E1-2D2E2BED7725}" destId="{6E2B1E14-41FC-4633-AB61-D5055AB53173}" srcOrd="6" destOrd="0" presId="urn:microsoft.com/office/officeart/2005/8/layout/hChevron3"/>
    <dgm:cxn modelId="{F68B1B4C-CB3D-42C3-A719-2567E8CB98A7}" type="presParOf" srcId="{E42A8D3B-7484-4440-97E1-2D2E2BED7725}" destId="{76B2296F-1999-4DEF-809D-046ABFC168E7}" srcOrd="7" destOrd="0" presId="urn:microsoft.com/office/officeart/2005/8/layout/hChevron3"/>
    <dgm:cxn modelId="{5F04DC4C-B763-4F79-AD56-A59A9B379949}" type="presParOf" srcId="{E42A8D3B-7484-4440-97E1-2D2E2BED7725}" destId="{7FEDDF85-EC0B-494C-B2CA-EF93E236994C}"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367F6E-84A9-4865-9003-ADE239A7566B}" type="doc">
      <dgm:prSet loTypeId="urn:microsoft.com/office/officeart/2005/8/layout/hChevron3" loCatId="process" qsTypeId="urn:microsoft.com/office/officeart/2005/8/quickstyle/simple1" qsCatId="simple" csTypeId="urn:microsoft.com/office/officeart/2005/8/colors/colorful3" csCatId="colorful" phldr="1"/>
      <dgm:spPr/>
    </dgm:pt>
    <dgm:pt modelId="{7829EC2C-010E-4FD5-81E0-9C5E6CAC4116}">
      <dgm:prSet phldrT="[Text]"/>
      <dgm:spPr/>
      <dgm:t>
        <a:bodyPr/>
        <a:lstStyle/>
        <a:p>
          <a:r>
            <a:rPr lang="en-US" dirty="0" smtClean="0"/>
            <a:t>Preparation</a:t>
          </a:r>
          <a:endParaRPr lang="en-US" dirty="0"/>
        </a:p>
      </dgm:t>
    </dgm:pt>
    <dgm:pt modelId="{9D03075C-6AB1-46CD-B1F1-A078D2E43147}" type="parTrans" cxnId="{11D53C5D-E8FE-46BF-B1AD-09F37E52B011}">
      <dgm:prSet/>
      <dgm:spPr/>
      <dgm:t>
        <a:bodyPr/>
        <a:lstStyle/>
        <a:p>
          <a:endParaRPr lang="en-US"/>
        </a:p>
      </dgm:t>
    </dgm:pt>
    <dgm:pt modelId="{EDF982FC-F91B-4C45-8DF0-7E4A91945D51}" type="sibTrans" cxnId="{11D53C5D-E8FE-46BF-B1AD-09F37E52B011}">
      <dgm:prSet/>
      <dgm:spPr/>
      <dgm:t>
        <a:bodyPr/>
        <a:lstStyle/>
        <a:p>
          <a:endParaRPr lang="en-US"/>
        </a:p>
      </dgm:t>
    </dgm:pt>
    <dgm:pt modelId="{D90E4C6C-A8F1-4D91-A85A-7097C00FF86A}">
      <dgm:prSet phldrT="[Text]"/>
      <dgm:spPr/>
      <dgm:t>
        <a:bodyPr/>
        <a:lstStyle/>
        <a:p>
          <a:r>
            <a:rPr lang="en-US" dirty="0" smtClean="0"/>
            <a:t> </a:t>
          </a:r>
          <a:endParaRPr lang="en-US" dirty="0"/>
        </a:p>
      </dgm:t>
    </dgm:pt>
    <dgm:pt modelId="{48E64D32-5FAF-46B9-8803-A1B776904644}" type="sibTrans" cxnId="{19364C6E-06F2-431D-9974-1D009D56D50D}">
      <dgm:prSet/>
      <dgm:spPr/>
      <dgm:t>
        <a:bodyPr/>
        <a:lstStyle/>
        <a:p>
          <a:endParaRPr lang="en-US"/>
        </a:p>
      </dgm:t>
    </dgm:pt>
    <dgm:pt modelId="{3990D446-FC9E-4C55-A320-2943DFEB16C7}" type="parTrans" cxnId="{19364C6E-06F2-431D-9974-1D009D56D50D}">
      <dgm:prSet/>
      <dgm:spPr/>
      <dgm:t>
        <a:bodyPr/>
        <a:lstStyle/>
        <a:p>
          <a:endParaRPr lang="en-US"/>
        </a:p>
      </dgm:t>
    </dgm:pt>
    <dgm:pt modelId="{F566E5F6-1D03-47B1-95F4-1B66124BF166}">
      <dgm:prSet phldrT="[Text]"/>
      <dgm:spPr/>
      <dgm:t>
        <a:bodyPr/>
        <a:lstStyle/>
        <a:p>
          <a:r>
            <a:rPr lang="en-US" dirty="0" smtClean="0"/>
            <a:t> </a:t>
          </a:r>
          <a:endParaRPr lang="en-US" dirty="0"/>
        </a:p>
      </dgm:t>
    </dgm:pt>
    <dgm:pt modelId="{89325224-9B5B-416D-81A5-0148CDBF1AF3}" type="sibTrans" cxnId="{0387C2A1-9AAF-4678-B304-06F0AB36B6C0}">
      <dgm:prSet/>
      <dgm:spPr/>
      <dgm:t>
        <a:bodyPr/>
        <a:lstStyle/>
        <a:p>
          <a:endParaRPr lang="en-US"/>
        </a:p>
      </dgm:t>
    </dgm:pt>
    <dgm:pt modelId="{4277F6B4-4167-4B8D-9B1C-5EDFB542FA11}" type="parTrans" cxnId="{0387C2A1-9AAF-4678-B304-06F0AB36B6C0}">
      <dgm:prSet/>
      <dgm:spPr/>
      <dgm:t>
        <a:bodyPr/>
        <a:lstStyle/>
        <a:p>
          <a:endParaRPr lang="en-US"/>
        </a:p>
      </dgm:t>
    </dgm:pt>
    <dgm:pt modelId="{D50868DE-208A-4B57-BAE0-3A70ECD062A7}">
      <dgm:prSet phldrT="[Text]"/>
      <dgm:spPr/>
      <dgm:t>
        <a:bodyPr/>
        <a:lstStyle/>
        <a:p>
          <a:r>
            <a:rPr lang="en-US" dirty="0" smtClean="0"/>
            <a:t> </a:t>
          </a:r>
          <a:endParaRPr lang="en-US" dirty="0"/>
        </a:p>
      </dgm:t>
    </dgm:pt>
    <dgm:pt modelId="{7CA47AD7-4759-43BD-A4A2-859D47D608DC}" type="sibTrans" cxnId="{A982946E-9563-49BB-81EE-0C48F24BFF35}">
      <dgm:prSet/>
      <dgm:spPr/>
      <dgm:t>
        <a:bodyPr/>
        <a:lstStyle/>
        <a:p>
          <a:endParaRPr lang="en-US"/>
        </a:p>
      </dgm:t>
    </dgm:pt>
    <dgm:pt modelId="{BC8601B3-24B0-45A5-A211-8E38CDCF1C72}" type="parTrans" cxnId="{A982946E-9563-49BB-81EE-0C48F24BFF35}">
      <dgm:prSet/>
      <dgm:spPr/>
      <dgm:t>
        <a:bodyPr/>
        <a:lstStyle/>
        <a:p>
          <a:endParaRPr lang="en-US"/>
        </a:p>
      </dgm:t>
    </dgm:pt>
    <dgm:pt modelId="{5C2D1D2D-C9F4-42FB-A392-E4B98EAAA1EA}">
      <dgm:prSet phldrT="[Text]"/>
      <dgm:spPr/>
      <dgm:t>
        <a:bodyPr/>
        <a:lstStyle/>
        <a:p>
          <a:r>
            <a:rPr lang="en-US" dirty="0" smtClean="0"/>
            <a:t> </a:t>
          </a:r>
          <a:endParaRPr lang="en-US" dirty="0"/>
        </a:p>
      </dgm:t>
    </dgm:pt>
    <dgm:pt modelId="{F2291D87-11C6-4687-BF49-0567C10057CE}" type="sibTrans" cxnId="{581D0F75-1249-4FA2-93CB-93E22B40E734}">
      <dgm:prSet/>
      <dgm:spPr/>
      <dgm:t>
        <a:bodyPr/>
        <a:lstStyle/>
        <a:p>
          <a:endParaRPr lang="en-US"/>
        </a:p>
      </dgm:t>
    </dgm:pt>
    <dgm:pt modelId="{DE13DE2B-F257-4561-BECE-4EE8E3F5E826}" type="parTrans" cxnId="{581D0F75-1249-4FA2-93CB-93E22B40E734}">
      <dgm:prSet/>
      <dgm:spPr/>
      <dgm:t>
        <a:bodyPr/>
        <a:lstStyle/>
        <a:p>
          <a:endParaRPr lang="en-US"/>
        </a:p>
      </dgm:t>
    </dgm:pt>
    <dgm:pt modelId="{E42A8D3B-7484-4440-97E1-2D2E2BED7725}" type="pres">
      <dgm:prSet presAssocID="{50367F6E-84A9-4865-9003-ADE239A7566B}" presName="Name0" presStyleCnt="0">
        <dgm:presLayoutVars>
          <dgm:dir/>
          <dgm:resizeHandles val="exact"/>
        </dgm:presLayoutVars>
      </dgm:prSet>
      <dgm:spPr/>
    </dgm:pt>
    <dgm:pt modelId="{B1A270E1-7EC2-4D4E-A025-B3E9D6C9B407}" type="pres">
      <dgm:prSet presAssocID="{7829EC2C-010E-4FD5-81E0-9C5E6CAC4116}" presName="parTxOnly" presStyleLbl="node1" presStyleIdx="0" presStyleCnt="5">
        <dgm:presLayoutVars>
          <dgm:bulletEnabled val="1"/>
        </dgm:presLayoutVars>
      </dgm:prSet>
      <dgm:spPr/>
      <dgm:t>
        <a:bodyPr/>
        <a:lstStyle/>
        <a:p>
          <a:endParaRPr lang="en-US"/>
        </a:p>
      </dgm:t>
    </dgm:pt>
    <dgm:pt modelId="{93E51E7E-C6A3-4EB0-978E-328C0FBD0006}" type="pres">
      <dgm:prSet presAssocID="{EDF982FC-F91B-4C45-8DF0-7E4A91945D51}" presName="parSpace" presStyleCnt="0"/>
      <dgm:spPr/>
    </dgm:pt>
    <dgm:pt modelId="{C6E4305D-B4C0-45B5-8E78-0FC9A328D3B7}" type="pres">
      <dgm:prSet presAssocID="{5C2D1D2D-C9F4-42FB-A392-E4B98EAAA1EA}" presName="parTxOnly" presStyleLbl="node1" presStyleIdx="1" presStyleCnt="5">
        <dgm:presLayoutVars>
          <dgm:bulletEnabled val="1"/>
        </dgm:presLayoutVars>
      </dgm:prSet>
      <dgm:spPr/>
      <dgm:t>
        <a:bodyPr/>
        <a:lstStyle/>
        <a:p>
          <a:endParaRPr lang="en-US"/>
        </a:p>
      </dgm:t>
    </dgm:pt>
    <dgm:pt modelId="{0A042579-F483-44CF-89A2-D51A4BAF089F}" type="pres">
      <dgm:prSet presAssocID="{F2291D87-11C6-4687-BF49-0567C10057CE}" presName="parSpace" presStyleCnt="0"/>
      <dgm:spPr/>
    </dgm:pt>
    <dgm:pt modelId="{02400031-B122-441F-BE69-A1C2D77180A9}" type="pres">
      <dgm:prSet presAssocID="{D50868DE-208A-4B57-BAE0-3A70ECD062A7}" presName="parTxOnly" presStyleLbl="node1" presStyleIdx="2" presStyleCnt="5">
        <dgm:presLayoutVars>
          <dgm:bulletEnabled val="1"/>
        </dgm:presLayoutVars>
      </dgm:prSet>
      <dgm:spPr/>
      <dgm:t>
        <a:bodyPr/>
        <a:lstStyle/>
        <a:p>
          <a:endParaRPr lang="en-US"/>
        </a:p>
      </dgm:t>
    </dgm:pt>
    <dgm:pt modelId="{81C409F6-9938-4616-B235-81009D09F892}" type="pres">
      <dgm:prSet presAssocID="{7CA47AD7-4759-43BD-A4A2-859D47D608DC}" presName="parSpace" presStyleCnt="0"/>
      <dgm:spPr/>
    </dgm:pt>
    <dgm:pt modelId="{6E2B1E14-41FC-4633-AB61-D5055AB53173}" type="pres">
      <dgm:prSet presAssocID="{F566E5F6-1D03-47B1-95F4-1B66124BF166}" presName="parTxOnly" presStyleLbl="node1" presStyleIdx="3" presStyleCnt="5">
        <dgm:presLayoutVars>
          <dgm:bulletEnabled val="1"/>
        </dgm:presLayoutVars>
      </dgm:prSet>
      <dgm:spPr/>
      <dgm:t>
        <a:bodyPr/>
        <a:lstStyle/>
        <a:p>
          <a:endParaRPr lang="en-US"/>
        </a:p>
      </dgm:t>
    </dgm:pt>
    <dgm:pt modelId="{76B2296F-1999-4DEF-809D-046ABFC168E7}" type="pres">
      <dgm:prSet presAssocID="{89325224-9B5B-416D-81A5-0148CDBF1AF3}" presName="parSpace" presStyleCnt="0"/>
      <dgm:spPr/>
    </dgm:pt>
    <dgm:pt modelId="{7FEDDF85-EC0B-494C-B2CA-EF93E236994C}" type="pres">
      <dgm:prSet presAssocID="{D90E4C6C-A8F1-4D91-A85A-7097C00FF86A}" presName="parTxOnly" presStyleLbl="node1" presStyleIdx="4" presStyleCnt="5">
        <dgm:presLayoutVars>
          <dgm:bulletEnabled val="1"/>
        </dgm:presLayoutVars>
      </dgm:prSet>
      <dgm:spPr/>
      <dgm:t>
        <a:bodyPr/>
        <a:lstStyle/>
        <a:p>
          <a:endParaRPr lang="en-US"/>
        </a:p>
      </dgm:t>
    </dgm:pt>
  </dgm:ptLst>
  <dgm:cxnLst>
    <dgm:cxn modelId="{11D53C5D-E8FE-46BF-B1AD-09F37E52B011}" srcId="{50367F6E-84A9-4865-9003-ADE239A7566B}" destId="{7829EC2C-010E-4FD5-81E0-9C5E6CAC4116}" srcOrd="0" destOrd="0" parTransId="{9D03075C-6AB1-46CD-B1F1-A078D2E43147}" sibTransId="{EDF982FC-F91B-4C45-8DF0-7E4A91945D51}"/>
    <dgm:cxn modelId="{1A4A43B0-BED5-42B8-BA21-6EEB90C992B8}" type="presOf" srcId="{D50868DE-208A-4B57-BAE0-3A70ECD062A7}" destId="{02400031-B122-441F-BE69-A1C2D77180A9}" srcOrd="0" destOrd="0" presId="urn:microsoft.com/office/officeart/2005/8/layout/hChevron3"/>
    <dgm:cxn modelId="{7C5C8728-3402-4292-9820-17D762670F4C}" type="presOf" srcId="{5C2D1D2D-C9F4-42FB-A392-E4B98EAAA1EA}" destId="{C6E4305D-B4C0-45B5-8E78-0FC9A328D3B7}" srcOrd="0" destOrd="0" presId="urn:microsoft.com/office/officeart/2005/8/layout/hChevron3"/>
    <dgm:cxn modelId="{A982946E-9563-49BB-81EE-0C48F24BFF35}" srcId="{50367F6E-84A9-4865-9003-ADE239A7566B}" destId="{D50868DE-208A-4B57-BAE0-3A70ECD062A7}" srcOrd="2" destOrd="0" parTransId="{BC8601B3-24B0-45A5-A211-8E38CDCF1C72}" sibTransId="{7CA47AD7-4759-43BD-A4A2-859D47D608DC}"/>
    <dgm:cxn modelId="{581D0F75-1249-4FA2-93CB-93E22B40E734}" srcId="{50367F6E-84A9-4865-9003-ADE239A7566B}" destId="{5C2D1D2D-C9F4-42FB-A392-E4B98EAAA1EA}" srcOrd="1" destOrd="0" parTransId="{DE13DE2B-F257-4561-BECE-4EE8E3F5E826}" sibTransId="{F2291D87-11C6-4687-BF49-0567C10057CE}"/>
    <dgm:cxn modelId="{19364C6E-06F2-431D-9974-1D009D56D50D}" srcId="{50367F6E-84A9-4865-9003-ADE239A7566B}" destId="{D90E4C6C-A8F1-4D91-A85A-7097C00FF86A}" srcOrd="4" destOrd="0" parTransId="{3990D446-FC9E-4C55-A320-2943DFEB16C7}" sibTransId="{48E64D32-5FAF-46B9-8803-A1B776904644}"/>
    <dgm:cxn modelId="{EB8CC002-F95A-4DB8-9587-FCAA385FBB04}" type="presOf" srcId="{D90E4C6C-A8F1-4D91-A85A-7097C00FF86A}" destId="{7FEDDF85-EC0B-494C-B2CA-EF93E236994C}" srcOrd="0" destOrd="0" presId="urn:microsoft.com/office/officeart/2005/8/layout/hChevron3"/>
    <dgm:cxn modelId="{BDD40386-4E9D-4A27-A39C-6DD909C87B60}" type="presOf" srcId="{50367F6E-84A9-4865-9003-ADE239A7566B}" destId="{E42A8D3B-7484-4440-97E1-2D2E2BED7725}" srcOrd="0" destOrd="0" presId="urn:microsoft.com/office/officeart/2005/8/layout/hChevron3"/>
    <dgm:cxn modelId="{965C5780-0FAA-4127-9BD4-983256D937CA}" type="presOf" srcId="{7829EC2C-010E-4FD5-81E0-9C5E6CAC4116}" destId="{B1A270E1-7EC2-4D4E-A025-B3E9D6C9B407}" srcOrd="0" destOrd="0" presId="urn:microsoft.com/office/officeart/2005/8/layout/hChevron3"/>
    <dgm:cxn modelId="{0387C2A1-9AAF-4678-B304-06F0AB36B6C0}" srcId="{50367F6E-84A9-4865-9003-ADE239A7566B}" destId="{F566E5F6-1D03-47B1-95F4-1B66124BF166}" srcOrd="3" destOrd="0" parTransId="{4277F6B4-4167-4B8D-9B1C-5EDFB542FA11}" sibTransId="{89325224-9B5B-416D-81A5-0148CDBF1AF3}"/>
    <dgm:cxn modelId="{474E987E-D48B-4990-BF79-8CFC7614079A}" type="presOf" srcId="{F566E5F6-1D03-47B1-95F4-1B66124BF166}" destId="{6E2B1E14-41FC-4633-AB61-D5055AB53173}" srcOrd="0" destOrd="0" presId="urn:microsoft.com/office/officeart/2005/8/layout/hChevron3"/>
    <dgm:cxn modelId="{AE425D53-9F10-4E15-A37F-A67AB639CFCD}" type="presParOf" srcId="{E42A8D3B-7484-4440-97E1-2D2E2BED7725}" destId="{B1A270E1-7EC2-4D4E-A025-B3E9D6C9B407}" srcOrd="0" destOrd="0" presId="urn:microsoft.com/office/officeart/2005/8/layout/hChevron3"/>
    <dgm:cxn modelId="{E31360BE-5319-40C2-81FB-411BCE13DFCA}" type="presParOf" srcId="{E42A8D3B-7484-4440-97E1-2D2E2BED7725}" destId="{93E51E7E-C6A3-4EB0-978E-328C0FBD0006}" srcOrd="1" destOrd="0" presId="urn:microsoft.com/office/officeart/2005/8/layout/hChevron3"/>
    <dgm:cxn modelId="{03EE860C-CAC0-48F5-9308-BD6BBFD31218}" type="presParOf" srcId="{E42A8D3B-7484-4440-97E1-2D2E2BED7725}" destId="{C6E4305D-B4C0-45B5-8E78-0FC9A328D3B7}" srcOrd="2" destOrd="0" presId="urn:microsoft.com/office/officeart/2005/8/layout/hChevron3"/>
    <dgm:cxn modelId="{012988FE-DC32-40E5-AC43-D32E33C18D8D}" type="presParOf" srcId="{E42A8D3B-7484-4440-97E1-2D2E2BED7725}" destId="{0A042579-F483-44CF-89A2-D51A4BAF089F}" srcOrd="3" destOrd="0" presId="urn:microsoft.com/office/officeart/2005/8/layout/hChevron3"/>
    <dgm:cxn modelId="{D7E2505D-BC20-4065-9DF0-4B8B5901594C}" type="presParOf" srcId="{E42A8D3B-7484-4440-97E1-2D2E2BED7725}" destId="{02400031-B122-441F-BE69-A1C2D77180A9}" srcOrd="4" destOrd="0" presId="urn:microsoft.com/office/officeart/2005/8/layout/hChevron3"/>
    <dgm:cxn modelId="{26545147-F359-4DA5-8C82-44945565CC3C}" type="presParOf" srcId="{E42A8D3B-7484-4440-97E1-2D2E2BED7725}" destId="{81C409F6-9938-4616-B235-81009D09F892}" srcOrd="5" destOrd="0" presId="urn:microsoft.com/office/officeart/2005/8/layout/hChevron3"/>
    <dgm:cxn modelId="{A7B38122-059C-4AF4-9413-1E2C48565C49}" type="presParOf" srcId="{E42A8D3B-7484-4440-97E1-2D2E2BED7725}" destId="{6E2B1E14-41FC-4633-AB61-D5055AB53173}" srcOrd="6" destOrd="0" presId="urn:microsoft.com/office/officeart/2005/8/layout/hChevron3"/>
    <dgm:cxn modelId="{E320E0DD-D975-4107-A03C-B88F31F80F1A}" type="presParOf" srcId="{E42A8D3B-7484-4440-97E1-2D2E2BED7725}" destId="{76B2296F-1999-4DEF-809D-046ABFC168E7}" srcOrd="7" destOrd="0" presId="urn:microsoft.com/office/officeart/2005/8/layout/hChevron3"/>
    <dgm:cxn modelId="{4C8A4202-73BF-4AA8-BD69-F4469E68B204}" type="presParOf" srcId="{E42A8D3B-7484-4440-97E1-2D2E2BED7725}" destId="{7FEDDF85-EC0B-494C-B2CA-EF93E236994C}" srcOrd="8"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367F6E-84A9-4865-9003-ADE239A7566B}" type="doc">
      <dgm:prSet loTypeId="urn:microsoft.com/office/officeart/2005/8/layout/hChevron3" loCatId="process" qsTypeId="urn:microsoft.com/office/officeart/2005/8/quickstyle/simple1" qsCatId="simple" csTypeId="urn:microsoft.com/office/officeart/2005/8/colors/colorful3" csCatId="colorful" phldr="1"/>
      <dgm:spPr/>
    </dgm:pt>
    <dgm:pt modelId="{7829EC2C-010E-4FD5-81E0-9C5E6CAC4116}">
      <dgm:prSet phldrT="[Text]"/>
      <dgm:spPr/>
      <dgm:t>
        <a:bodyPr/>
        <a:lstStyle/>
        <a:p>
          <a:r>
            <a:rPr lang="en-US" dirty="0" smtClean="0"/>
            <a:t> </a:t>
          </a:r>
          <a:endParaRPr lang="en-US" dirty="0"/>
        </a:p>
      </dgm:t>
    </dgm:pt>
    <dgm:pt modelId="{9D03075C-6AB1-46CD-B1F1-A078D2E43147}" type="parTrans" cxnId="{11D53C5D-E8FE-46BF-B1AD-09F37E52B011}">
      <dgm:prSet/>
      <dgm:spPr/>
      <dgm:t>
        <a:bodyPr/>
        <a:lstStyle/>
        <a:p>
          <a:endParaRPr lang="en-US"/>
        </a:p>
      </dgm:t>
    </dgm:pt>
    <dgm:pt modelId="{EDF982FC-F91B-4C45-8DF0-7E4A91945D51}" type="sibTrans" cxnId="{11D53C5D-E8FE-46BF-B1AD-09F37E52B011}">
      <dgm:prSet/>
      <dgm:spPr/>
      <dgm:t>
        <a:bodyPr/>
        <a:lstStyle/>
        <a:p>
          <a:endParaRPr lang="en-US"/>
        </a:p>
      </dgm:t>
    </dgm:pt>
    <dgm:pt modelId="{5C2D1D2D-C9F4-42FB-A392-E4B98EAAA1EA}">
      <dgm:prSet phldrT="[Text]"/>
      <dgm:spPr/>
      <dgm:t>
        <a:bodyPr/>
        <a:lstStyle/>
        <a:p>
          <a:r>
            <a:rPr lang="en-US" dirty="0" smtClean="0"/>
            <a:t>Introductions</a:t>
          </a:r>
          <a:endParaRPr lang="en-US" dirty="0"/>
        </a:p>
      </dgm:t>
    </dgm:pt>
    <dgm:pt modelId="{DE13DE2B-F257-4561-BECE-4EE8E3F5E826}" type="parTrans" cxnId="{581D0F75-1249-4FA2-93CB-93E22B40E734}">
      <dgm:prSet/>
      <dgm:spPr/>
      <dgm:t>
        <a:bodyPr/>
        <a:lstStyle/>
        <a:p>
          <a:endParaRPr lang="en-US"/>
        </a:p>
      </dgm:t>
    </dgm:pt>
    <dgm:pt modelId="{F2291D87-11C6-4687-BF49-0567C10057CE}" type="sibTrans" cxnId="{581D0F75-1249-4FA2-93CB-93E22B40E734}">
      <dgm:prSet/>
      <dgm:spPr/>
      <dgm:t>
        <a:bodyPr/>
        <a:lstStyle/>
        <a:p>
          <a:endParaRPr lang="en-US"/>
        </a:p>
      </dgm:t>
    </dgm:pt>
    <dgm:pt modelId="{D50868DE-208A-4B57-BAE0-3A70ECD062A7}">
      <dgm:prSet phldrT="[Text]"/>
      <dgm:spPr/>
      <dgm:t>
        <a:bodyPr/>
        <a:lstStyle/>
        <a:p>
          <a:r>
            <a:rPr lang="en-US" dirty="0" smtClean="0"/>
            <a:t> </a:t>
          </a:r>
          <a:endParaRPr lang="en-US" dirty="0"/>
        </a:p>
      </dgm:t>
    </dgm:pt>
    <dgm:pt modelId="{BC8601B3-24B0-45A5-A211-8E38CDCF1C72}" type="parTrans" cxnId="{A982946E-9563-49BB-81EE-0C48F24BFF35}">
      <dgm:prSet/>
      <dgm:spPr/>
      <dgm:t>
        <a:bodyPr/>
        <a:lstStyle/>
        <a:p>
          <a:endParaRPr lang="en-US"/>
        </a:p>
      </dgm:t>
    </dgm:pt>
    <dgm:pt modelId="{7CA47AD7-4759-43BD-A4A2-859D47D608DC}" type="sibTrans" cxnId="{A982946E-9563-49BB-81EE-0C48F24BFF35}">
      <dgm:prSet/>
      <dgm:spPr/>
      <dgm:t>
        <a:bodyPr/>
        <a:lstStyle/>
        <a:p>
          <a:endParaRPr lang="en-US"/>
        </a:p>
      </dgm:t>
    </dgm:pt>
    <dgm:pt modelId="{F566E5F6-1D03-47B1-95F4-1B66124BF166}">
      <dgm:prSet phldrT="[Text]"/>
      <dgm:spPr/>
      <dgm:t>
        <a:bodyPr/>
        <a:lstStyle/>
        <a:p>
          <a:r>
            <a:rPr lang="en-US" dirty="0" smtClean="0"/>
            <a:t> </a:t>
          </a:r>
          <a:endParaRPr lang="en-US" dirty="0"/>
        </a:p>
      </dgm:t>
    </dgm:pt>
    <dgm:pt modelId="{4277F6B4-4167-4B8D-9B1C-5EDFB542FA11}" type="parTrans" cxnId="{0387C2A1-9AAF-4678-B304-06F0AB36B6C0}">
      <dgm:prSet/>
      <dgm:spPr/>
      <dgm:t>
        <a:bodyPr/>
        <a:lstStyle/>
        <a:p>
          <a:endParaRPr lang="en-US"/>
        </a:p>
      </dgm:t>
    </dgm:pt>
    <dgm:pt modelId="{89325224-9B5B-416D-81A5-0148CDBF1AF3}" type="sibTrans" cxnId="{0387C2A1-9AAF-4678-B304-06F0AB36B6C0}">
      <dgm:prSet/>
      <dgm:spPr/>
      <dgm:t>
        <a:bodyPr/>
        <a:lstStyle/>
        <a:p>
          <a:endParaRPr lang="en-US"/>
        </a:p>
      </dgm:t>
    </dgm:pt>
    <dgm:pt modelId="{D90E4C6C-A8F1-4D91-A85A-7097C00FF86A}">
      <dgm:prSet phldrT="[Text]"/>
      <dgm:spPr/>
      <dgm:t>
        <a:bodyPr/>
        <a:lstStyle/>
        <a:p>
          <a:r>
            <a:rPr lang="en-US" dirty="0" smtClean="0"/>
            <a:t> </a:t>
          </a:r>
          <a:endParaRPr lang="en-US" dirty="0"/>
        </a:p>
      </dgm:t>
    </dgm:pt>
    <dgm:pt modelId="{3990D446-FC9E-4C55-A320-2943DFEB16C7}" type="parTrans" cxnId="{19364C6E-06F2-431D-9974-1D009D56D50D}">
      <dgm:prSet/>
      <dgm:spPr/>
      <dgm:t>
        <a:bodyPr/>
        <a:lstStyle/>
        <a:p>
          <a:endParaRPr lang="en-US"/>
        </a:p>
      </dgm:t>
    </dgm:pt>
    <dgm:pt modelId="{48E64D32-5FAF-46B9-8803-A1B776904644}" type="sibTrans" cxnId="{19364C6E-06F2-431D-9974-1D009D56D50D}">
      <dgm:prSet/>
      <dgm:spPr/>
      <dgm:t>
        <a:bodyPr/>
        <a:lstStyle/>
        <a:p>
          <a:endParaRPr lang="en-US"/>
        </a:p>
      </dgm:t>
    </dgm:pt>
    <dgm:pt modelId="{E42A8D3B-7484-4440-97E1-2D2E2BED7725}" type="pres">
      <dgm:prSet presAssocID="{50367F6E-84A9-4865-9003-ADE239A7566B}" presName="Name0" presStyleCnt="0">
        <dgm:presLayoutVars>
          <dgm:dir/>
          <dgm:resizeHandles val="exact"/>
        </dgm:presLayoutVars>
      </dgm:prSet>
      <dgm:spPr/>
    </dgm:pt>
    <dgm:pt modelId="{B1A270E1-7EC2-4D4E-A025-B3E9D6C9B407}" type="pres">
      <dgm:prSet presAssocID="{7829EC2C-010E-4FD5-81E0-9C5E6CAC4116}" presName="parTxOnly" presStyleLbl="node1" presStyleIdx="0" presStyleCnt="5">
        <dgm:presLayoutVars>
          <dgm:bulletEnabled val="1"/>
        </dgm:presLayoutVars>
      </dgm:prSet>
      <dgm:spPr/>
      <dgm:t>
        <a:bodyPr/>
        <a:lstStyle/>
        <a:p>
          <a:endParaRPr lang="en-US"/>
        </a:p>
      </dgm:t>
    </dgm:pt>
    <dgm:pt modelId="{93E51E7E-C6A3-4EB0-978E-328C0FBD0006}" type="pres">
      <dgm:prSet presAssocID="{EDF982FC-F91B-4C45-8DF0-7E4A91945D51}" presName="parSpace" presStyleCnt="0"/>
      <dgm:spPr/>
    </dgm:pt>
    <dgm:pt modelId="{C6E4305D-B4C0-45B5-8E78-0FC9A328D3B7}" type="pres">
      <dgm:prSet presAssocID="{5C2D1D2D-C9F4-42FB-A392-E4B98EAAA1EA}" presName="parTxOnly" presStyleLbl="node1" presStyleIdx="1" presStyleCnt="5">
        <dgm:presLayoutVars>
          <dgm:bulletEnabled val="1"/>
        </dgm:presLayoutVars>
      </dgm:prSet>
      <dgm:spPr/>
      <dgm:t>
        <a:bodyPr/>
        <a:lstStyle/>
        <a:p>
          <a:endParaRPr lang="en-US"/>
        </a:p>
      </dgm:t>
    </dgm:pt>
    <dgm:pt modelId="{0A042579-F483-44CF-89A2-D51A4BAF089F}" type="pres">
      <dgm:prSet presAssocID="{F2291D87-11C6-4687-BF49-0567C10057CE}" presName="parSpace" presStyleCnt="0"/>
      <dgm:spPr/>
    </dgm:pt>
    <dgm:pt modelId="{02400031-B122-441F-BE69-A1C2D77180A9}" type="pres">
      <dgm:prSet presAssocID="{D50868DE-208A-4B57-BAE0-3A70ECD062A7}" presName="parTxOnly" presStyleLbl="node1" presStyleIdx="2" presStyleCnt="5">
        <dgm:presLayoutVars>
          <dgm:bulletEnabled val="1"/>
        </dgm:presLayoutVars>
      </dgm:prSet>
      <dgm:spPr/>
      <dgm:t>
        <a:bodyPr/>
        <a:lstStyle/>
        <a:p>
          <a:endParaRPr lang="en-US"/>
        </a:p>
      </dgm:t>
    </dgm:pt>
    <dgm:pt modelId="{81C409F6-9938-4616-B235-81009D09F892}" type="pres">
      <dgm:prSet presAssocID="{7CA47AD7-4759-43BD-A4A2-859D47D608DC}" presName="parSpace" presStyleCnt="0"/>
      <dgm:spPr/>
    </dgm:pt>
    <dgm:pt modelId="{6E2B1E14-41FC-4633-AB61-D5055AB53173}" type="pres">
      <dgm:prSet presAssocID="{F566E5F6-1D03-47B1-95F4-1B66124BF166}" presName="parTxOnly" presStyleLbl="node1" presStyleIdx="3" presStyleCnt="5">
        <dgm:presLayoutVars>
          <dgm:bulletEnabled val="1"/>
        </dgm:presLayoutVars>
      </dgm:prSet>
      <dgm:spPr/>
      <dgm:t>
        <a:bodyPr/>
        <a:lstStyle/>
        <a:p>
          <a:endParaRPr lang="en-US"/>
        </a:p>
      </dgm:t>
    </dgm:pt>
    <dgm:pt modelId="{76B2296F-1999-4DEF-809D-046ABFC168E7}" type="pres">
      <dgm:prSet presAssocID="{89325224-9B5B-416D-81A5-0148CDBF1AF3}" presName="parSpace" presStyleCnt="0"/>
      <dgm:spPr/>
    </dgm:pt>
    <dgm:pt modelId="{7FEDDF85-EC0B-494C-B2CA-EF93E236994C}" type="pres">
      <dgm:prSet presAssocID="{D90E4C6C-A8F1-4D91-A85A-7097C00FF86A}" presName="parTxOnly" presStyleLbl="node1" presStyleIdx="4" presStyleCnt="5">
        <dgm:presLayoutVars>
          <dgm:bulletEnabled val="1"/>
        </dgm:presLayoutVars>
      </dgm:prSet>
      <dgm:spPr/>
      <dgm:t>
        <a:bodyPr/>
        <a:lstStyle/>
        <a:p>
          <a:endParaRPr lang="en-US"/>
        </a:p>
      </dgm:t>
    </dgm:pt>
  </dgm:ptLst>
  <dgm:cxnLst>
    <dgm:cxn modelId="{4C0C9020-2F4B-48F7-B360-D3C8445558B5}" type="presOf" srcId="{7829EC2C-010E-4FD5-81E0-9C5E6CAC4116}" destId="{B1A270E1-7EC2-4D4E-A025-B3E9D6C9B407}" srcOrd="0" destOrd="0" presId="urn:microsoft.com/office/officeart/2005/8/layout/hChevron3"/>
    <dgm:cxn modelId="{3C8F3005-0BCE-4BA6-AA26-5BD129BCD64C}" type="presOf" srcId="{D50868DE-208A-4B57-BAE0-3A70ECD062A7}" destId="{02400031-B122-441F-BE69-A1C2D77180A9}" srcOrd="0" destOrd="0" presId="urn:microsoft.com/office/officeart/2005/8/layout/hChevron3"/>
    <dgm:cxn modelId="{11D53C5D-E8FE-46BF-B1AD-09F37E52B011}" srcId="{50367F6E-84A9-4865-9003-ADE239A7566B}" destId="{7829EC2C-010E-4FD5-81E0-9C5E6CAC4116}" srcOrd="0" destOrd="0" parTransId="{9D03075C-6AB1-46CD-B1F1-A078D2E43147}" sibTransId="{EDF982FC-F91B-4C45-8DF0-7E4A91945D51}"/>
    <dgm:cxn modelId="{7CE310F8-9544-463F-AC1E-66382D322579}" type="presOf" srcId="{F566E5F6-1D03-47B1-95F4-1B66124BF166}" destId="{6E2B1E14-41FC-4633-AB61-D5055AB53173}" srcOrd="0" destOrd="0" presId="urn:microsoft.com/office/officeart/2005/8/layout/hChevron3"/>
    <dgm:cxn modelId="{9F4DA384-B336-4AC6-8D1E-4CE070CF1080}" type="presOf" srcId="{D90E4C6C-A8F1-4D91-A85A-7097C00FF86A}" destId="{7FEDDF85-EC0B-494C-B2CA-EF93E236994C}" srcOrd="0" destOrd="0" presId="urn:microsoft.com/office/officeart/2005/8/layout/hChevron3"/>
    <dgm:cxn modelId="{A982946E-9563-49BB-81EE-0C48F24BFF35}" srcId="{50367F6E-84A9-4865-9003-ADE239A7566B}" destId="{D50868DE-208A-4B57-BAE0-3A70ECD062A7}" srcOrd="2" destOrd="0" parTransId="{BC8601B3-24B0-45A5-A211-8E38CDCF1C72}" sibTransId="{7CA47AD7-4759-43BD-A4A2-859D47D608DC}"/>
    <dgm:cxn modelId="{581D0F75-1249-4FA2-93CB-93E22B40E734}" srcId="{50367F6E-84A9-4865-9003-ADE239A7566B}" destId="{5C2D1D2D-C9F4-42FB-A392-E4B98EAAA1EA}" srcOrd="1" destOrd="0" parTransId="{DE13DE2B-F257-4561-BECE-4EE8E3F5E826}" sibTransId="{F2291D87-11C6-4687-BF49-0567C10057CE}"/>
    <dgm:cxn modelId="{19364C6E-06F2-431D-9974-1D009D56D50D}" srcId="{50367F6E-84A9-4865-9003-ADE239A7566B}" destId="{D90E4C6C-A8F1-4D91-A85A-7097C00FF86A}" srcOrd="4" destOrd="0" parTransId="{3990D446-FC9E-4C55-A320-2943DFEB16C7}" sibTransId="{48E64D32-5FAF-46B9-8803-A1B776904644}"/>
    <dgm:cxn modelId="{8E2FA511-0370-4290-82DA-DD36936CB8AD}" type="presOf" srcId="{50367F6E-84A9-4865-9003-ADE239A7566B}" destId="{E42A8D3B-7484-4440-97E1-2D2E2BED7725}" srcOrd="0" destOrd="0" presId="urn:microsoft.com/office/officeart/2005/8/layout/hChevron3"/>
    <dgm:cxn modelId="{0B26AC60-EEC4-444E-B185-D2D1CA18E6FC}" type="presOf" srcId="{5C2D1D2D-C9F4-42FB-A392-E4B98EAAA1EA}" destId="{C6E4305D-B4C0-45B5-8E78-0FC9A328D3B7}" srcOrd="0" destOrd="0" presId="urn:microsoft.com/office/officeart/2005/8/layout/hChevron3"/>
    <dgm:cxn modelId="{0387C2A1-9AAF-4678-B304-06F0AB36B6C0}" srcId="{50367F6E-84A9-4865-9003-ADE239A7566B}" destId="{F566E5F6-1D03-47B1-95F4-1B66124BF166}" srcOrd="3" destOrd="0" parTransId="{4277F6B4-4167-4B8D-9B1C-5EDFB542FA11}" sibTransId="{89325224-9B5B-416D-81A5-0148CDBF1AF3}"/>
    <dgm:cxn modelId="{2EE09D82-6253-4382-9B0E-DD504BBC5B3F}" type="presParOf" srcId="{E42A8D3B-7484-4440-97E1-2D2E2BED7725}" destId="{B1A270E1-7EC2-4D4E-A025-B3E9D6C9B407}" srcOrd="0" destOrd="0" presId="urn:microsoft.com/office/officeart/2005/8/layout/hChevron3"/>
    <dgm:cxn modelId="{7BBBA2EA-4896-49A8-B5EE-11020B4B37EE}" type="presParOf" srcId="{E42A8D3B-7484-4440-97E1-2D2E2BED7725}" destId="{93E51E7E-C6A3-4EB0-978E-328C0FBD0006}" srcOrd="1" destOrd="0" presId="urn:microsoft.com/office/officeart/2005/8/layout/hChevron3"/>
    <dgm:cxn modelId="{54308E85-81D2-471F-B07C-F1AA1CD28914}" type="presParOf" srcId="{E42A8D3B-7484-4440-97E1-2D2E2BED7725}" destId="{C6E4305D-B4C0-45B5-8E78-0FC9A328D3B7}" srcOrd="2" destOrd="0" presId="urn:microsoft.com/office/officeart/2005/8/layout/hChevron3"/>
    <dgm:cxn modelId="{FC372CF3-3594-4054-B5E7-850B3D45490B}" type="presParOf" srcId="{E42A8D3B-7484-4440-97E1-2D2E2BED7725}" destId="{0A042579-F483-44CF-89A2-D51A4BAF089F}" srcOrd="3" destOrd="0" presId="urn:microsoft.com/office/officeart/2005/8/layout/hChevron3"/>
    <dgm:cxn modelId="{2CF8E071-FF5E-4F78-ACF8-269C79424969}" type="presParOf" srcId="{E42A8D3B-7484-4440-97E1-2D2E2BED7725}" destId="{02400031-B122-441F-BE69-A1C2D77180A9}" srcOrd="4" destOrd="0" presId="urn:microsoft.com/office/officeart/2005/8/layout/hChevron3"/>
    <dgm:cxn modelId="{CEF1BA69-9A68-41A6-910E-B7867633585F}" type="presParOf" srcId="{E42A8D3B-7484-4440-97E1-2D2E2BED7725}" destId="{81C409F6-9938-4616-B235-81009D09F892}" srcOrd="5" destOrd="0" presId="urn:microsoft.com/office/officeart/2005/8/layout/hChevron3"/>
    <dgm:cxn modelId="{C75F2C8C-00E1-4139-9A1F-D7CC97C4DBD1}" type="presParOf" srcId="{E42A8D3B-7484-4440-97E1-2D2E2BED7725}" destId="{6E2B1E14-41FC-4633-AB61-D5055AB53173}" srcOrd="6" destOrd="0" presId="urn:microsoft.com/office/officeart/2005/8/layout/hChevron3"/>
    <dgm:cxn modelId="{DE4ECC90-1DC5-42FD-9540-892FDA15534F}" type="presParOf" srcId="{E42A8D3B-7484-4440-97E1-2D2E2BED7725}" destId="{76B2296F-1999-4DEF-809D-046ABFC168E7}" srcOrd="7" destOrd="0" presId="urn:microsoft.com/office/officeart/2005/8/layout/hChevron3"/>
    <dgm:cxn modelId="{30DD1C5B-A067-4BAF-A32B-CC8B9FC01E6F}" type="presParOf" srcId="{E42A8D3B-7484-4440-97E1-2D2E2BED7725}" destId="{7FEDDF85-EC0B-494C-B2CA-EF93E236994C}"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0367F6E-84A9-4865-9003-ADE239A7566B}" type="doc">
      <dgm:prSet loTypeId="urn:microsoft.com/office/officeart/2005/8/layout/hChevron3" loCatId="process" qsTypeId="urn:microsoft.com/office/officeart/2005/8/quickstyle/simple1" qsCatId="simple" csTypeId="urn:microsoft.com/office/officeart/2005/8/colors/colorful3" csCatId="colorful" phldr="1"/>
      <dgm:spPr/>
    </dgm:pt>
    <dgm:pt modelId="{7829EC2C-010E-4FD5-81E0-9C5E6CAC4116}">
      <dgm:prSet phldrT="[Text]"/>
      <dgm:spPr/>
      <dgm:t>
        <a:bodyPr/>
        <a:lstStyle/>
        <a:p>
          <a:r>
            <a:rPr lang="en-US" dirty="0" smtClean="0"/>
            <a:t> </a:t>
          </a:r>
          <a:endParaRPr lang="en-US" dirty="0"/>
        </a:p>
      </dgm:t>
    </dgm:pt>
    <dgm:pt modelId="{9D03075C-6AB1-46CD-B1F1-A078D2E43147}" type="parTrans" cxnId="{11D53C5D-E8FE-46BF-B1AD-09F37E52B011}">
      <dgm:prSet/>
      <dgm:spPr/>
      <dgm:t>
        <a:bodyPr/>
        <a:lstStyle/>
        <a:p>
          <a:endParaRPr lang="en-US"/>
        </a:p>
      </dgm:t>
    </dgm:pt>
    <dgm:pt modelId="{EDF982FC-F91B-4C45-8DF0-7E4A91945D51}" type="sibTrans" cxnId="{11D53C5D-E8FE-46BF-B1AD-09F37E52B011}">
      <dgm:prSet/>
      <dgm:spPr/>
      <dgm:t>
        <a:bodyPr/>
        <a:lstStyle/>
        <a:p>
          <a:endParaRPr lang="en-US"/>
        </a:p>
      </dgm:t>
    </dgm:pt>
    <dgm:pt modelId="{5C2D1D2D-C9F4-42FB-A392-E4B98EAAA1EA}">
      <dgm:prSet phldrT="[Text]"/>
      <dgm:spPr/>
      <dgm:t>
        <a:bodyPr/>
        <a:lstStyle/>
        <a:p>
          <a:r>
            <a:rPr lang="en-US" dirty="0" smtClean="0"/>
            <a:t> </a:t>
          </a:r>
          <a:endParaRPr lang="en-US" dirty="0"/>
        </a:p>
      </dgm:t>
    </dgm:pt>
    <dgm:pt modelId="{DE13DE2B-F257-4561-BECE-4EE8E3F5E826}" type="parTrans" cxnId="{581D0F75-1249-4FA2-93CB-93E22B40E734}">
      <dgm:prSet/>
      <dgm:spPr/>
      <dgm:t>
        <a:bodyPr/>
        <a:lstStyle/>
        <a:p>
          <a:endParaRPr lang="en-US"/>
        </a:p>
      </dgm:t>
    </dgm:pt>
    <dgm:pt modelId="{F2291D87-11C6-4687-BF49-0567C10057CE}" type="sibTrans" cxnId="{581D0F75-1249-4FA2-93CB-93E22B40E734}">
      <dgm:prSet/>
      <dgm:spPr/>
      <dgm:t>
        <a:bodyPr/>
        <a:lstStyle/>
        <a:p>
          <a:endParaRPr lang="en-US"/>
        </a:p>
      </dgm:t>
    </dgm:pt>
    <dgm:pt modelId="{D50868DE-208A-4B57-BAE0-3A70ECD062A7}">
      <dgm:prSet phldrT="[Text]"/>
      <dgm:spPr/>
      <dgm:t>
        <a:bodyPr/>
        <a:lstStyle/>
        <a:p>
          <a:r>
            <a:rPr lang="en-US" dirty="0" smtClean="0"/>
            <a:t>Formal Q&amp;A</a:t>
          </a:r>
          <a:endParaRPr lang="en-US" dirty="0"/>
        </a:p>
      </dgm:t>
    </dgm:pt>
    <dgm:pt modelId="{BC8601B3-24B0-45A5-A211-8E38CDCF1C72}" type="parTrans" cxnId="{A982946E-9563-49BB-81EE-0C48F24BFF35}">
      <dgm:prSet/>
      <dgm:spPr/>
      <dgm:t>
        <a:bodyPr/>
        <a:lstStyle/>
        <a:p>
          <a:endParaRPr lang="en-US"/>
        </a:p>
      </dgm:t>
    </dgm:pt>
    <dgm:pt modelId="{7CA47AD7-4759-43BD-A4A2-859D47D608DC}" type="sibTrans" cxnId="{A982946E-9563-49BB-81EE-0C48F24BFF35}">
      <dgm:prSet/>
      <dgm:spPr/>
      <dgm:t>
        <a:bodyPr/>
        <a:lstStyle/>
        <a:p>
          <a:endParaRPr lang="en-US"/>
        </a:p>
      </dgm:t>
    </dgm:pt>
    <dgm:pt modelId="{F566E5F6-1D03-47B1-95F4-1B66124BF166}">
      <dgm:prSet phldrT="[Text]"/>
      <dgm:spPr/>
      <dgm:t>
        <a:bodyPr/>
        <a:lstStyle/>
        <a:p>
          <a:r>
            <a:rPr lang="en-US" dirty="0" smtClean="0"/>
            <a:t> </a:t>
          </a:r>
          <a:endParaRPr lang="en-US" dirty="0"/>
        </a:p>
      </dgm:t>
    </dgm:pt>
    <dgm:pt modelId="{4277F6B4-4167-4B8D-9B1C-5EDFB542FA11}" type="parTrans" cxnId="{0387C2A1-9AAF-4678-B304-06F0AB36B6C0}">
      <dgm:prSet/>
      <dgm:spPr/>
      <dgm:t>
        <a:bodyPr/>
        <a:lstStyle/>
        <a:p>
          <a:endParaRPr lang="en-US"/>
        </a:p>
      </dgm:t>
    </dgm:pt>
    <dgm:pt modelId="{89325224-9B5B-416D-81A5-0148CDBF1AF3}" type="sibTrans" cxnId="{0387C2A1-9AAF-4678-B304-06F0AB36B6C0}">
      <dgm:prSet/>
      <dgm:spPr/>
      <dgm:t>
        <a:bodyPr/>
        <a:lstStyle/>
        <a:p>
          <a:endParaRPr lang="en-US"/>
        </a:p>
      </dgm:t>
    </dgm:pt>
    <dgm:pt modelId="{D90E4C6C-A8F1-4D91-A85A-7097C00FF86A}">
      <dgm:prSet phldrT="[Text]"/>
      <dgm:spPr/>
      <dgm:t>
        <a:bodyPr/>
        <a:lstStyle/>
        <a:p>
          <a:r>
            <a:rPr lang="en-US" dirty="0" smtClean="0"/>
            <a:t> </a:t>
          </a:r>
          <a:endParaRPr lang="en-US" dirty="0"/>
        </a:p>
      </dgm:t>
    </dgm:pt>
    <dgm:pt modelId="{3990D446-FC9E-4C55-A320-2943DFEB16C7}" type="parTrans" cxnId="{19364C6E-06F2-431D-9974-1D009D56D50D}">
      <dgm:prSet/>
      <dgm:spPr/>
      <dgm:t>
        <a:bodyPr/>
        <a:lstStyle/>
        <a:p>
          <a:endParaRPr lang="en-US"/>
        </a:p>
      </dgm:t>
    </dgm:pt>
    <dgm:pt modelId="{48E64D32-5FAF-46B9-8803-A1B776904644}" type="sibTrans" cxnId="{19364C6E-06F2-431D-9974-1D009D56D50D}">
      <dgm:prSet/>
      <dgm:spPr/>
      <dgm:t>
        <a:bodyPr/>
        <a:lstStyle/>
        <a:p>
          <a:endParaRPr lang="en-US"/>
        </a:p>
      </dgm:t>
    </dgm:pt>
    <dgm:pt modelId="{E42A8D3B-7484-4440-97E1-2D2E2BED7725}" type="pres">
      <dgm:prSet presAssocID="{50367F6E-84A9-4865-9003-ADE239A7566B}" presName="Name0" presStyleCnt="0">
        <dgm:presLayoutVars>
          <dgm:dir/>
          <dgm:resizeHandles val="exact"/>
        </dgm:presLayoutVars>
      </dgm:prSet>
      <dgm:spPr/>
    </dgm:pt>
    <dgm:pt modelId="{B1A270E1-7EC2-4D4E-A025-B3E9D6C9B407}" type="pres">
      <dgm:prSet presAssocID="{7829EC2C-010E-4FD5-81E0-9C5E6CAC4116}" presName="parTxOnly" presStyleLbl="node1" presStyleIdx="0" presStyleCnt="5">
        <dgm:presLayoutVars>
          <dgm:bulletEnabled val="1"/>
        </dgm:presLayoutVars>
      </dgm:prSet>
      <dgm:spPr/>
      <dgm:t>
        <a:bodyPr/>
        <a:lstStyle/>
        <a:p>
          <a:endParaRPr lang="en-US"/>
        </a:p>
      </dgm:t>
    </dgm:pt>
    <dgm:pt modelId="{93E51E7E-C6A3-4EB0-978E-328C0FBD0006}" type="pres">
      <dgm:prSet presAssocID="{EDF982FC-F91B-4C45-8DF0-7E4A91945D51}" presName="parSpace" presStyleCnt="0"/>
      <dgm:spPr/>
    </dgm:pt>
    <dgm:pt modelId="{C6E4305D-B4C0-45B5-8E78-0FC9A328D3B7}" type="pres">
      <dgm:prSet presAssocID="{5C2D1D2D-C9F4-42FB-A392-E4B98EAAA1EA}" presName="parTxOnly" presStyleLbl="node1" presStyleIdx="1" presStyleCnt="5">
        <dgm:presLayoutVars>
          <dgm:bulletEnabled val="1"/>
        </dgm:presLayoutVars>
      </dgm:prSet>
      <dgm:spPr/>
      <dgm:t>
        <a:bodyPr/>
        <a:lstStyle/>
        <a:p>
          <a:endParaRPr lang="en-US"/>
        </a:p>
      </dgm:t>
    </dgm:pt>
    <dgm:pt modelId="{0A042579-F483-44CF-89A2-D51A4BAF089F}" type="pres">
      <dgm:prSet presAssocID="{F2291D87-11C6-4687-BF49-0567C10057CE}" presName="parSpace" presStyleCnt="0"/>
      <dgm:spPr/>
    </dgm:pt>
    <dgm:pt modelId="{02400031-B122-441F-BE69-A1C2D77180A9}" type="pres">
      <dgm:prSet presAssocID="{D50868DE-208A-4B57-BAE0-3A70ECD062A7}" presName="parTxOnly" presStyleLbl="node1" presStyleIdx="2" presStyleCnt="5">
        <dgm:presLayoutVars>
          <dgm:bulletEnabled val="1"/>
        </dgm:presLayoutVars>
      </dgm:prSet>
      <dgm:spPr/>
      <dgm:t>
        <a:bodyPr/>
        <a:lstStyle/>
        <a:p>
          <a:endParaRPr lang="en-US"/>
        </a:p>
      </dgm:t>
    </dgm:pt>
    <dgm:pt modelId="{81C409F6-9938-4616-B235-81009D09F892}" type="pres">
      <dgm:prSet presAssocID="{7CA47AD7-4759-43BD-A4A2-859D47D608DC}" presName="parSpace" presStyleCnt="0"/>
      <dgm:spPr/>
    </dgm:pt>
    <dgm:pt modelId="{6E2B1E14-41FC-4633-AB61-D5055AB53173}" type="pres">
      <dgm:prSet presAssocID="{F566E5F6-1D03-47B1-95F4-1B66124BF166}" presName="parTxOnly" presStyleLbl="node1" presStyleIdx="3" presStyleCnt="5">
        <dgm:presLayoutVars>
          <dgm:bulletEnabled val="1"/>
        </dgm:presLayoutVars>
      </dgm:prSet>
      <dgm:spPr/>
      <dgm:t>
        <a:bodyPr/>
        <a:lstStyle/>
        <a:p>
          <a:endParaRPr lang="en-US"/>
        </a:p>
      </dgm:t>
    </dgm:pt>
    <dgm:pt modelId="{76B2296F-1999-4DEF-809D-046ABFC168E7}" type="pres">
      <dgm:prSet presAssocID="{89325224-9B5B-416D-81A5-0148CDBF1AF3}" presName="parSpace" presStyleCnt="0"/>
      <dgm:spPr/>
    </dgm:pt>
    <dgm:pt modelId="{7FEDDF85-EC0B-494C-B2CA-EF93E236994C}" type="pres">
      <dgm:prSet presAssocID="{D90E4C6C-A8F1-4D91-A85A-7097C00FF86A}" presName="parTxOnly" presStyleLbl="node1" presStyleIdx="4" presStyleCnt="5">
        <dgm:presLayoutVars>
          <dgm:bulletEnabled val="1"/>
        </dgm:presLayoutVars>
      </dgm:prSet>
      <dgm:spPr/>
      <dgm:t>
        <a:bodyPr/>
        <a:lstStyle/>
        <a:p>
          <a:endParaRPr lang="en-US"/>
        </a:p>
      </dgm:t>
    </dgm:pt>
  </dgm:ptLst>
  <dgm:cxnLst>
    <dgm:cxn modelId="{11D53C5D-E8FE-46BF-B1AD-09F37E52B011}" srcId="{50367F6E-84A9-4865-9003-ADE239A7566B}" destId="{7829EC2C-010E-4FD5-81E0-9C5E6CAC4116}" srcOrd="0" destOrd="0" parTransId="{9D03075C-6AB1-46CD-B1F1-A078D2E43147}" sibTransId="{EDF982FC-F91B-4C45-8DF0-7E4A91945D51}"/>
    <dgm:cxn modelId="{BA0E73F9-13EC-43EC-BE99-D39639288164}" type="presOf" srcId="{50367F6E-84A9-4865-9003-ADE239A7566B}" destId="{E42A8D3B-7484-4440-97E1-2D2E2BED7725}" srcOrd="0" destOrd="0" presId="urn:microsoft.com/office/officeart/2005/8/layout/hChevron3"/>
    <dgm:cxn modelId="{A982946E-9563-49BB-81EE-0C48F24BFF35}" srcId="{50367F6E-84A9-4865-9003-ADE239A7566B}" destId="{D50868DE-208A-4B57-BAE0-3A70ECD062A7}" srcOrd="2" destOrd="0" parTransId="{BC8601B3-24B0-45A5-A211-8E38CDCF1C72}" sibTransId="{7CA47AD7-4759-43BD-A4A2-859D47D608DC}"/>
    <dgm:cxn modelId="{581D0F75-1249-4FA2-93CB-93E22B40E734}" srcId="{50367F6E-84A9-4865-9003-ADE239A7566B}" destId="{5C2D1D2D-C9F4-42FB-A392-E4B98EAAA1EA}" srcOrd="1" destOrd="0" parTransId="{DE13DE2B-F257-4561-BECE-4EE8E3F5E826}" sibTransId="{F2291D87-11C6-4687-BF49-0567C10057CE}"/>
    <dgm:cxn modelId="{19364C6E-06F2-431D-9974-1D009D56D50D}" srcId="{50367F6E-84A9-4865-9003-ADE239A7566B}" destId="{D90E4C6C-A8F1-4D91-A85A-7097C00FF86A}" srcOrd="4" destOrd="0" parTransId="{3990D446-FC9E-4C55-A320-2943DFEB16C7}" sibTransId="{48E64D32-5FAF-46B9-8803-A1B776904644}"/>
    <dgm:cxn modelId="{B4CE3C18-FFE1-48F9-9F4E-EB6F3A2ECEE4}" type="presOf" srcId="{7829EC2C-010E-4FD5-81E0-9C5E6CAC4116}" destId="{B1A270E1-7EC2-4D4E-A025-B3E9D6C9B407}" srcOrd="0" destOrd="0" presId="urn:microsoft.com/office/officeart/2005/8/layout/hChevron3"/>
    <dgm:cxn modelId="{0C9925E5-8367-4F85-83A2-53D5375FB133}" type="presOf" srcId="{D90E4C6C-A8F1-4D91-A85A-7097C00FF86A}" destId="{7FEDDF85-EC0B-494C-B2CA-EF93E236994C}" srcOrd="0" destOrd="0" presId="urn:microsoft.com/office/officeart/2005/8/layout/hChevron3"/>
    <dgm:cxn modelId="{A0A51150-0A91-41BD-A9E1-6DDD32D71F4F}" type="presOf" srcId="{F566E5F6-1D03-47B1-95F4-1B66124BF166}" destId="{6E2B1E14-41FC-4633-AB61-D5055AB53173}" srcOrd="0" destOrd="0" presId="urn:microsoft.com/office/officeart/2005/8/layout/hChevron3"/>
    <dgm:cxn modelId="{0387C2A1-9AAF-4678-B304-06F0AB36B6C0}" srcId="{50367F6E-84A9-4865-9003-ADE239A7566B}" destId="{F566E5F6-1D03-47B1-95F4-1B66124BF166}" srcOrd="3" destOrd="0" parTransId="{4277F6B4-4167-4B8D-9B1C-5EDFB542FA11}" sibTransId="{89325224-9B5B-416D-81A5-0148CDBF1AF3}"/>
    <dgm:cxn modelId="{601FEF2D-A114-4359-85EA-129C78A9D204}" type="presOf" srcId="{5C2D1D2D-C9F4-42FB-A392-E4B98EAAA1EA}" destId="{C6E4305D-B4C0-45B5-8E78-0FC9A328D3B7}" srcOrd="0" destOrd="0" presId="urn:microsoft.com/office/officeart/2005/8/layout/hChevron3"/>
    <dgm:cxn modelId="{69ED3E65-D270-41AF-BA8E-0F8CA9CFFF3F}" type="presOf" srcId="{D50868DE-208A-4B57-BAE0-3A70ECD062A7}" destId="{02400031-B122-441F-BE69-A1C2D77180A9}" srcOrd="0" destOrd="0" presId="urn:microsoft.com/office/officeart/2005/8/layout/hChevron3"/>
    <dgm:cxn modelId="{A6A638A1-D819-47FA-8A20-CB158DFEBA6F}" type="presParOf" srcId="{E42A8D3B-7484-4440-97E1-2D2E2BED7725}" destId="{B1A270E1-7EC2-4D4E-A025-B3E9D6C9B407}" srcOrd="0" destOrd="0" presId="urn:microsoft.com/office/officeart/2005/8/layout/hChevron3"/>
    <dgm:cxn modelId="{2AAD2E6B-D540-4A1B-A745-2DD1E902A613}" type="presParOf" srcId="{E42A8D3B-7484-4440-97E1-2D2E2BED7725}" destId="{93E51E7E-C6A3-4EB0-978E-328C0FBD0006}" srcOrd="1" destOrd="0" presId="urn:microsoft.com/office/officeart/2005/8/layout/hChevron3"/>
    <dgm:cxn modelId="{7EA6BA54-ADE5-433D-B75D-2FF5FF68A7D3}" type="presParOf" srcId="{E42A8D3B-7484-4440-97E1-2D2E2BED7725}" destId="{C6E4305D-B4C0-45B5-8E78-0FC9A328D3B7}" srcOrd="2" destOrd="0" presId="urn:microsoft.com/office/officeart/2005/8/layout/hChevron3"/>
    <dgm:cxn modelId="{6921F81A-1B58-480D-B10C-32CF5C5CB3DD}" type="presParOf" srcId="{E42A8D3B-7484-4440-97E1-2D2E2BED7725}" destId="{0A042579-F483-44CF-89A2-D51A4BAF089F}" srcOrd="3" destOrd="0" presId="urn:microsoft.com/office/officeart/2005/8/layout/hChevron3"/>
    <dgm:cxn modelId="{FC500ED8-0FD9-4EA9-9BDF-79D9E342C3E2}" type="presParOf" srcId="{E42A8D3B-7484-4440-97E1-2D2E2BED7725}" destId="{02400031-B122-441F-BE69-A1C2D77180A9}" srcOrd="4" destOrd="0" presId="urn:microsoft.com/office/officeart/2005/8/layout/hChevron3"/>
    <dgm:cxn modelId="{291CC3ED-F7F3-44BE-A3B5-C5370764F2D0}" type="presParOf" srcId="{E42A8D3B-7484-4440-97E1-2D2E2BED7725}" destId="{81C409F6-9938-4616-B235-81009D09F892}" srcOrd="5" destOrd="0" presId="urn:microsoft.com/office/officeart/2005/8/layout/hChevron3"/>
    <dgm:cxn modelId="{26A26AFB-6E06-4536-96B8-B20AF16CFC6A}" type="presParOf" srcId="{E42A8D3B-7484-4440-97E1-2D2E2BED7725}" destId="{6E2B1E14-41FC-4633-AB61-D5055AB53173}" srcOrd="6" destOrd="0" presId="urn:microsoft.com/office/officeart/2005/8/layout/hChevron3"/>
    <dgm:cxn modelId="{2C5CC38D-185A-42E3-A831-59FBA7665A49}" type="presParOf" srcId="{E42A8D3B-7484-4440-97E1-2D2E2BED7725}" destId="{76B2296F-1999-4DEF-809D-046ABFC168E7}" srcOrd="7" destOrd="0" presId="urn:microsoft.com/office/officeart/2005/8/layout/hChevron3"/>
    <dgm:cxn modelId="{39A2BE85-8268-4A73-8E39-06674F50ED3E}" type="presParOf" srcId="{E42A8D3B-7484-4440-97E1-2D2E2BED7725}" destId="{7FEDDF85-EC0B-494C-B2CA-EF93E236994C}"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9A7E70A-A9E6-463C-A2DE-F003FCE04C4C}"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00270628-893C-4171-8487-2C207C1D0017}">
      <dgm:prSet phldrT="[Text]"/>
      <dgm:spPr/>
      <dgm:t>
        <a:bodyPr/>
        <a:lstStyle/>
        <a:p>
          <a:r>
            <a:rPr lang="en-US" b="1" cap="none" dirty="0" smtClean="0"/>
            <a:t>Who are you? </a:t>
          </a:r>
          <a:endParaRPr lang="en-US" dirty="0"/>
        </a:p>
      </dgm:t>
    </dgm:pt>
    <dgm:pt modelId="{046D7D65-156A-443C-964F-3F1388306D8A}" type="parTrans" cxnId="{76F89618-23E1-4896-9279-508E25722A29}">
      <dgm:prSet/>
      <dgm:spPr/>
      <dgm:t>
        <a:bodyPr/>
        <a:lstStyle/>
        <a:p>
          <a:endParaRPr lang="en-US"/>
        </a:p>
      </dgm:t>
    </dgm:pt>
    <dgm:pt modelId="{798E60C6-8D80-40DF-85E7-D3C013887F0F}" type="sibTrans" cxnId="{76F89618-23E1-4896-9279-508E25722A29}">
      <dgm:prSet/>
      <dgm:spPr/>
      <dgm:t>
        <a:bodyPr/>
        <a:lstStyle/>
        <a:p>
          <a:endParaRPr lang="en-US"/>
        </a:p>
      </dgm:t>
    </dgm:pt>
    <dgm:pt modelId="{E93AA359-1D13-4B5A-8FDE-A129D7EA8B7F}">
      <dgm:prSet phldrT="[Text]"/>
      <dgm:spPr/>
      <dgm:t>
        <a:bodyPr/>
        <a:lstStyle/>
        <a:p>
          <a:r>
            <a:rPr lang="en-US" b="1" cap="none" dirty="0" smtClean="0"/>
            <a:t>What do you know?</a:t>
          </a:r>
          <a:r>
            <a:rPr lang="en-US" cap="none" dirty="0" smtClean="0"/>
            <a:t> </a:t>
          </a:r>
          <a:endParaRPr lang="en-US" dirty="0"/>
        </a:p>
      </dgm:t>
    </dgm:pt>
    <dgm:pt modelId="{9FE2898C-DDD9-468D-A060-03E6276E018F}" type="parTrans" cxnId="{6068A706-F714-418D-A0DF-CAA5BAB73E06}">
      <dgm:prSet/>
      <dgm:spPr/>
      <dgm:t>
        <a:bodyPr/>
        <a:lstStyle/>
        <a:p>
          <a:endParaRPr lang="en-US"/>
        </a:p>
      </dgm:t>
    </dgm:pt>
    <dgm:pt modelId="{375FC565-BC41-4D02-BB2E-FDBCD4795D44}" type="sibTrans" cxnId="{6068A706-F714-418D-A0DF-CAA5BAB73E06}">
      <dgm:prSet/>
      <dgm:spPr/>
      <dgm:t>
        <a:bodyPr/>
        <a:lstStyle/>
        <a:p>
          <a:endParaRPr lang="en-US"/>
        </a:p>
      </dgm:t>
    </dgm:pt>
    <dgm:pt modelId="{3D7D0321-30C0-469F-B313-9D70AEDA1916}">
      <dgm:prSet phldrT="[Text]"/>
      <dgm:spPr/>
      <dgm:t>
        <a:bodyPr/>
        <a:lstStyle/>
        <a:p>
          <a:r>
            <a:rPr lang="en-US" b="1" cap="none" dirty="0" smtClean="0"/>
            <a:t>What can you do? </a:t>
          </a:r>
          <a:endParaRPr lang="en-US" dirty="0"/>
        </a:p>
      </dgm:t>
    </dgm:pt>
    <dgm:pt modelId="{7E3C956C-377F-47E5-8E34-7E22A6F0B283}" type="parTrans" cxnId="{DD89AC12-FFCF-4157-9870-3279C3AD1553}">
      <dgm:prSet/>
      <dgm:spPr/>
      <dgm:t>
        <a:bodyPr/>
        <a:lstStyle/>
        <a:p>
          <a:endParaRPr lang="en-US"/>
        </a:p>
      </dgm:t>
    </dgm:pt>
    <dgm:pt modelId="{C3E9DD45-3E28-4346-A404-20007513C17E}" type="sibTrans" cxnId="{DD89AC12-FFCF-4157-9870-3279C3AD1553}">
      <dgm:prSet/>
      <dgm:spPr/>
      <dgm:t>
        <a:bodyPr/>
        <a:lstStyle/>
        <a:p>
          <a:endParaRPr lang="en-US"/>
        </a:p>
      </dgm:t>
    </dgm:pt>
    <dgm:pt modelId="{5A94951D-C687-4369-A0B1-873F93B9355E}">
      <dgm:prSet phldrT="[Text]"/>
      <dgm:spPr/>
      <dgm:t>
        <a:bodyPr/>
        <a:lstStyle/>
        <a:p>
          <a:r>
            <a:rPr lang="en-US" b="1" cap="none" dirty="0" smtClean="0"/>
            <a:t>Will you fit in? </a:t>
          </a:r>
          <a:endParaRPr lang="en-US" dirty="0"/>
        </a:p>
      </dgm:t>
    </dgm:pt>
    <dgm:pt modelId="{11745E68-40B7-42EE-BC43-77571C698CBA}" type="parTrans" cxnId="{B72A25BC-A0C8-4882-BF4F-235C230293DA}">
      <dgm:prSet/>
      <dgm:spPr/>
      <dgm:t>
        <a:bodyPr/>
        <a:lstStyle/>
        <a:p>
          <a:endParaRPr lang="en-US"/>
        </a:p>
      </dgm:t>
    </dgm:pt>
    <dgm:pt modelId="{AAE45B69-12B6-4618-B9EB-B8E44CC6AA95}" type="sibTrans" cxnId="{B72A25BC-A0C8-4882-BF4F-235C230293DA}">
      <dgm:prSet/>
      <dgm:spPr/>
      <dgm:t>
        <a:bodyPr/>
        <a:lstStyle/>
        <a:p>
          <a:endParaRPr lang="en-US"/>
        </a:p>
      </dgm:t>
    </dgm:pt>
    <dgm:pt modelId="{BD5CA9A7-7F7C-47A5-A984-A62C3431BFA1}">
      <dgm:prSet phldrT="[Text]"/>
      <dgm:spPr/>
      <dgm:t>
        <a:bodyPr/>
        <a:lstStyle/>
        <a:p>
          <a:r>
            <a:rPr lang="en-US" b="1" cap="none" dirty="0" smtClean="0"/>
            <a:t>“Trick questions”</a:t>
          </a:r>
          <a:endParaRPr lang="en-US" dirty="0"/>
        </a:p>
      </dgm:t>
    </dgm:pt>
    <dgm:pt modelId="{8BBAA22E-F0B3-4A77-B5E8-2760FB126C71}" type="parTrans" cxnId="{5D7DE0B0-E5BD-41D3-87FC-2E576B8C79E0}">
      <dgm:prSet/>
      <dgm:spPr/>
      <dgm:t>
        <a:bodyPr/>
        <a:lstStyle/>
        <a:p>
          <a:endParaRPr lang="en-US"/>
        </a:p>
      </dgm:t>
    </dgm:pt>
    <dgm:pt modelId="{E6EC52A4-1F62-4F3F-A889-A2A1D9DB8B85}" type="sibTrans" cxnId="{5D7DE0B0-E5BD-41D3-87FC-2E576B8C79E0}">
      <dgm:prSet/>
      <dgm:spPr/>
      <dgm:t>
        <a:bodyPr/>
        <a:lstStyle/>
        <a:p>
          <a:endParaRPr lang="en-US"/>
        </a:p>
      </dgm:t>
    </dgm:pt>
    <dgm:pt modelId="{0C29774B-5867-457E-8ADB-B1A6A0E97D7E}">
      <dgm:prSet/>
      <dgm:spPr/>
      <dgm:t>
        <a:bodyPr/>
        <a:lstStyle/>
        <a:p>
          <a:r>
            <a:rPr lang="en-US" b="1" cap="none" dirty="0" smtClean="0"/>
            <a:t>Illegal questions</a:t>
          </a:r>
          <a:endParaRPr lang="en-US" cap="none" dirty="0"/>
        </a:p>
      </dgm:t>
    </dgm:pt>
    <dgm:pt modelId="{0D168B8F-644A-4445-9D44-FE350D1F4AAE}" type="parTrans" cxnId="{59E07CF8-FF4F-43AE-8588-C22296541778}">
      <dgm:prSet/>
      <dgm:spPr/>
      <dgm:t>
        <a:bodyPr/>
        <a:lstStyle/>
        <a:p>
          <a:endParaRPr lang="en-US"/>
        </a:p>
      </dgm:t>
    </dgm:pt>
    <dgm:pt modelId="{852AD5BA-714A-49C9-8345-368B8A75A178}" type="sibTrans" cxnId="{59E07CF8-FF4F-43AE-8588-C22296541778}">
      <dgm:prSet/>
      <dgm:spPr/>
      <dgm:t>
        <a:bodyPr/>
        <a:lstStyle/>
        <a:p>
          <a:endParaRPr lang="en-US"/>
        </a:p>
      </dgm:t>
    </dgm:pt>
    <dgm:pt modelId="{81FD8CBA-6A51-4BBF-B360-D24BCE689D57}" type="pres">
      <dgm:prSet presAssocID="{A9A7E70A-A9E6-463C-A2DE-F003FCE04C4C}" presName="diagram" presStyleCnt="0">
        <dgm:presLayoutVars>
          <dgm:dir/>
          <dgm:resizeHandles val="exact"/>
        </dgm:presLayoutVars>
      </dgm:prSet>
      <dgm:spPr/>
      <dgm:t>
        <a:bodyPr/>
        <a:lstStyle/>
        <a:p>
          <a:endParaRPr lang="en-US"/>
        </a:p>
      </dgm:t>
    </dgm:pt>
    <dgm:pt modelId="{84582548-4A21-4738-A0DD-F65CFF2C79FC}" type="pres">
      <dgm:prSet presAssocID="{00270628-893C-4171-8487-2C207C1D0017}" presName="node" presStyleLbl="node1" presStyleIdx="0" presStyleCnt="6">
        <dgm:presLayoutVars>
          <dgm:bulletEnabled val="1"/>
        </dgm:presLayoutVars>
      </dgm:prSet>
      <dgm:spPr/>
      <dgm:t>
        <a:bodyPr/>
        <a:lstStyle/>
        <a:p>
          <a:endParaRPr lang="en-US"/>
        </a:p>
      </dgm:t>
    </dgm:pt>
    <dgm:pt modelId="{F7DCB2D3-7B54-4E24-8136-986919293A55}" type="pres">
      <dgm:prSet presAssocID="{798E60C6-8D80-40DF-85E7-D3C013887F0F}" presName="sibTrans" presStyleCnt="0"/>
      <dgm:spPr/>
    </dgm:pt>
    <dgm:pt modelId="{467AD79F-F147-4ABA-9CF7-7F650DEDBCE1}" type="pres">
      <dgm:prSet presAssocID="{E93AA359-1D13-4B5A-8FDE-A129D7EA8B7F}" presName="node" presStyleLbl="node1" presStyleIdx="1" presStyleCnt="6">
        <dgm:presLayoutVars>
          <dgm:bulletEnabled val="1"/>
        </dgm:presLayoutVars>
      </dgm:prSet>
      <dgm:spPr/>
      <dgm:t>
        <a:bodyPr/>
        <a:lstStyle/>
        <a:p>
          <a:endParaRPr lang="en-US"/>
        </a:p>
      </dgm:t>
    </dgm:pt>
    <dgm:pt modelId="{A3A9627A-752C-41A8-B4CC-974C3EAA7334}" type="pres">
      <dgm:prSet presAssocID="{375FC565-BC41-4D02-BB2E-FDBCD4795D44}" presName="sibTrans" presStyleCnt="0"/>
      <dgm:spPr/>
    </dgm:pt>
    <dgm:pt modelId="{A578EE2C-0DDA-423A-9F1A-0ADA50516C76}" type="pres">
      <dgm:prSet presAssocID="{3D7D0321-30C0-469F-B313-9D70AEDA1916}" presName="node" presStyleLbl="node1" presStyleIdx="2" presStyleCnt="6">
        <dgm:presLayoutVars>
          <dgm:bulletEnabled val="1"/>
        </dgm:presLayoutVars>
      </dgm:prSet>
      <dgm:spPr/>
      <dgm:t>
        <a:bodyPr/>
        <a:lstStyle/>
        <a:p>
          <a:endParaRPr lang="en-US"/>
        </a:p>
      </dgm:t>
    </dgm:pt>
    <dgm:pt modelId="{298A4994-6568-4880-A77F-1102989D49A6}" type="pres">
      <dgm:prSet presAssocID="{C3E9DD45-3E28-4346-A404-20007513C17E}" presName="sibTrans" presStyleCnt="0"/>
      <dgm:spPr/>
    </dgm:pt>
    <dgm:pt modelId="{325CA1E6-FF02-40E6-A772-E51FB937825A}" type="pres">
      <dgm:prSet presAssocID="{5A94951D-C687-4369-A0B1-873F93B9355E}" presName="node" presStyleLbl="node1" presStyleIdx="3" presStyleCnt="6">
        <dgm:presLayoutVars>
          <dgm:bulletEnabled val="1"/>
        </dgm:presLayoutVars>
      </dgm:prSet>
      <dgm:spPr/>
      <dgm:t>
        <a:bodyPr/>
        <a:lstStyle/>
        <a:p>
          <a:endParaRPr lang="en-US"/>
        </a:p>
      </dgm:t>
    </dgm:pt>
    <dgm:pt modelId="{3F231C69-7061-4A7D-B0C9-ACD3D921A4EB}" type="pres">
      <dgm:prSet presAssocID="{AAE45B69-12B6-4618-B9EB-B8E44CC6AA95}" presName="sibTrans" presStyleCnt="0"/>
      <dgm:spPr/>
    </dgm:pt>
    <dgm:pt modelId="{39ADFCAD-5B07-4906-BE06-B4EDCADFD3D2}" type="pres">
      <dgm:prSet presAssocID="{BD5CA9A7-7F7C-47A5-A984-A62C3431BFA1}" presName="node" presStyleLbl="node1" presStyleIdx="4" presStyleCnt="6">
        <dgm:presLayoutVars>
          <dgm:bulletEnabled val="1"/>
        </dgm:presLayoutVars>
      </dgm:prSet>
      <dgm:spPr/>
      <dgm:t>
        <a:bodyPr/>
        <a:lstStyle/>
        <a:p>
          <a:endParaRPr lang="en-US"/>
        </a:p>
      </dgm:t>
    </dgm:pt>
    <dgm:pt modelId="{CA34BB26-82F3-4F66-8777-F35265385CB1}" type="pres">
      <dgm:prSet presAssocID="{E6EC52A4-1F62-4F3F-A889-A2A1D9DB8B85}" presName="sibTrans" presStyleCnt="0"/>
      <dgm:spPr/>
    </dgm:pt>
    <dgm:pt modelId="{7F872F55-91D1-4286-9665-98BA4BA20C1B}" type="pres">
      <dgm:prSet presAssocID="{0C29774B-5867-457E-8ADB-B1A6A0E97D7E}" presName="node" presStyleLbl="node1" presStyleIdx="5" presStyleCnt="6">
        <dgm:presLayoutVars>
          <dgm:bulletEnabled val="1"/>
        </dgm:presLayoutVars>
      </dgm:prSet>
      <dgm:spPr/>
      <dgm:t>
        <a:bodyPr/>
        <a:lstStyle/>
        <a:p>
          <a:endParaRPr lang="en-US"/>
        </a:p>
      </dgm:t>
    </dgm:pt>
  </dgm:ptLst>
  <dgm:cxnLst>
    <dgm:cxn modelId="{5D7DE0B0-E5BD-41D3-87FC-2E576B8C79E0}" srcId="{A9A7E70A-A9E6-463C-A2DE-F003FCE04C4C}" destId="{BD5CA9A7-7F7C-47A5-A984-A62C3431BFA1}" srcOrd="4" destOrd="0" parTransId="{8BBAA22E-F0B3-4A77-B5E8-2760FB126C71}" sibTransId="{E6EC52A4-1F62-4F3F-A889-A2A1D9DB8B85}"/>
    <dgm:cxn modelId="{CF7B64A2-92D4-42B5-9FCC-1D0C96746416}" type="presOf" srcId="{E93AA359-1D13-4B5A-8FDE-A129D7EA8B7F}" destId="{467AD79F-F147-4ABA-9CF7-7F650DEDBCE1}" srcOrd="0" destOrd="0" presId="urn:microsoft.com/office/officeart/2005/8/layout/default"/>
    <dgm:cxn modelId="{DD89AC12-FFCF-4157-9870-3279C3AD1553}" srcId="{A9A7E70A-A9E6-463C-A2DE-F003FCE04C4C}" destId="{3D7D0321-30C0-469F-B313-9D70AEDA1916}" srcOrd="2" destOrd="0" parTransId="{7E3C956C-377F-47E5-8E34-7E22A6F0B283}" sibTransId="{C3E9DD45-3E28-4346-A404-20007513C17E}"/>
    <dgm:cxn modelId="{DF306119-8FB1-48C8-9A69-C68EC7288954}" type="presOf" srcId="{A9A7E70A-A9E6-463C-A2DE-F003FCE04C4C}" destId="{81FD8CBA-6A51-4BBF-B360-D24BCE689D57}" srcOrd="0" destOrd="0" presId="urn:microsoft.com/office/officeart/2005/8/layout/default"/>
    <dgm:cxn modelId="{41351A3D-A7E6-4C7E-9D01-D6A0E1CA4C95}" type="presOf" srcId="{5A94951D-C687-4369-A0B1-873F93B9355E}" destId="{325CA1E6-FF02-40E6-A772-E51FB937825A}" srcOrd="0" destOrd="0" presId="urn:microsoft.com/office/officeart/2005/8/layout/default"/>
    <dgm:cxn modelId="{6068A706-F714-418D-A0DF-CAA5BAB73E06}" srcId="{A9A7E70A-A9E6-463C-A2DE-F003FCE04C4C}" destId="{E93AA359-1D13-4B5A-8FDE-A129D7EA8B7F}" srcOrd="1" destOrd="0" parTransId="{9FE2898C-DDD9-468D-A060-03E6276E018F}" sibTransId="{375FC565-BC41-4D02-BB2E-FDBCD4795D44}"/>
    <dgm:cxn modelId="{59E07CF8-FF4F-43AE-8588-C22296541778}" srcId="{A9A7E70A-A9E6-463C-A2DE-F003FCE04C4C}" destId="{0C29774B-5867-457E-8ADB-B1A6A0E97D7E}" srcOrd="5" destOrd="0" parTransId="{0D168B8F-644A-4445-9D44-FE350D1F4AAE}" sibTransId="{852AD5BA-714A-49C9-8345-368B8A75A178}"/>
    <dgm:cxn modelId="{11A378AC-15EB-4E60-BCCB-F6BBEE76ABC1}" type="presOf" srcId="{BD5CA9A7-7F7C-47A5-A984-A62C3431BFA1}" destId="{39ADFCAD-5B07-4906-BE06-B4EDCADFD3D2}" srcOrd="0" destOrd="0" presId="urn:microsoft.com/office/officeart/2005/8/layout/default"/>
    <dgm:cxn modelId="{D38963EF-C140-4441-B69E-21FE63541257}" type="presOf" srcId="{0C29774B-5867-457E-8ADB-B1A6A0E97D7E}" destId="{7F872F55-91D1-4286-9665-98BA4BA20C1B}" srcOrd="0" destOrd="0" presId="urn:microsoft.com/office/officeart/2005/8/layout/default"/>
    <dgm:cxn modelId="{B72A25BC-A0C8-4882-BF4F-235C230293DA}" srcId="{A9A7E70A-A9E6-463C-A2DE-F003FCE04C4C}" destId="{5A94951D-C687-4369-A0B1-873F93B9355E}" srcOrd="3" destOrd="0" parTransId="{11745E68-40B7-42EE-BC43-77571C698CBA}" sibTransId="{AAE45B69-12B6-4618-B9EB-B8E44CC6AA95}"/>
    <dgm:cxn modelId="{0220B43E-DD1A-4C0C-B5BB-FB8E6FF5BBBA}" type="presOf" srcId="{00270628-893C-4171-8487-2C207C1D0017}" destId="{84582548-4A21-4738-A0DD-F65CFF2C79FC}" srcOrd="0" destOrd="0" presId="urn:microsoft.com/office/officeart/2005/8/layout/default"/>
    <dgm:cxn modelId="{76F89618-23E1-4896-9279-508E25722A29}" srcId="{A9A7E70A-A9E6-463C-A2DE-F003FCE04C4C}" destId="{00270628-893C-4171-8487-2C207C1D0017}" srcOrd="0" destOrd="0" parTransId="{046D7D65-156A-443C-964F-3F1388306D8A}" sibTransId="{798E60C6-8D80-40DF-85E7-D3C013887F0F}"/>
    <dgm:cxn modelId="{880CA924-1EF1-4C4E-B495-539877D2E3D0}" type="presOf" srcId="{3D7D0321-30C0-469F-B313-9D70AEDA1916}" destId="{A578EE2C-0DDA-423A-9F1A-0ADA50516C76}" srcOrd="0" destOrd="0" presId="urn:microsoft.com/office/officeart/2005/8/layout/default"/>
    <dgm:cxn modelId="{691EC405-0849-4D3D-9F65-D3996D924FEF}" type="presParOf" srcId="{81FD8CBA-6A51-4BBF-B360-D24BCE689D57}" destId="{84582548-4A21-4738-A0DD-F65CFF2C79FC}" srcOrd="0" destOrd="0" presId="urn:microsoft.com/office/officeart/2005/8/layout/default"/>
    <dgm:cxn modelId="{36938E7E-E4C6-42C4-9A45-015AF2B0DB02}" type="presParOf" srcId="{81FD8CBA-6A51-4BBF-B360-D24BCE689D57}" destId="{F7DCB2D3-7B54-4E24-8136-986919293A55}" srcOrd="1" destOrd="0" presId="urn:microsoft.com/office/officeart/2005/8/layout/default"/>
    <dgm:cxn modelId="{F026B629-B271-4599-9B90-D507DAC560F2}" type="presParOf" srcId="{81FD8CBA-6A51-4BBF-B360-D24BCE689D57}" destId="{467AD79F-F147-4ABA-9CF7-7F650DEDBCE1}" srcOrd="2" destOrd="0" presId="urn:microsoft.com/office/officeart/2005/8/layout/default"/>
    <dgm:cxn modelId="{1E47E636-5B42-44C5-AC8A-8036303EBEE6}" type="presParOf" srcId="{81FD8CBA-6A51-4BBF-B360-D24BCE689D57}" destId="{A3A9627A-752C-41A8-B4CC-974C3EAA7334}" srcOrd="3" destOrd="0" presId="urn:microsoft.com/office/officeart/2005/8/layout/default"/>
    <dgm:cxn modelId="{4E7C8502-6A54-4682-8624-A2E261D0E0C9}" type="presParOf" srcId="{81FD8CBA-6A51-4BBF-B360-D24BCE689D57}" destId="{A578EE2C-0DDA-423A-9F1A-0ADA50516C76}" srcOrd="4" destOrd="0" presId="urn:microsoft.com/office/officeart/2005/8/layout/default"/>
    <dgm:cxn modelId="{E304CF34-B7D7-443C-A20B-CA204D456593}" type="presParOf" srcId="{81FD8CBA-6A51-4BBF-B360-D24BCE689D57}" destId="{298A4994-6568-4880-A77F-1102989D49A6}" srcOrd="5" destOrd="0" presId="urn:microsoft.com/office/officeart/2005/8/layout/default"/>
    <dgm:cxn modelId="{AA36575E-15A9-4A34-98CD-2217A61F725C}" type="presParOf" srcId="{81FD8CBA-6A51-4BBF-B360-D24BCE689D57}" destId="{325CA1E6-FF02-40E6-A772-E51FB937825A}" srcOrd="6" destOrd="0" presId="urn:microsoft.com/office/officeart/2005/8/layout/default"/>
    <dgm:cxn modelId="{0C5FEB7E-EF03-4E02-929B-73FC71C6E9EB}" type="presParOf" srcId="{81FD8CBA-6A51-4BBF-B360-D24BCE689D57}" destId="{3F231C69-7061-4A7D-B0C9-ACD3D921A4EB}" srcOrd="7" destOrd="0" presId="urn:microsoft.com/office/officeart/2005/8/layout/default"/>
    <dgm:cxn modelId="{E72B5AF0-27A1-4D10-A521-A8DB9360DEB3}" type="presParOf" srcId="{81FD8CBA-6A51-4BBF-B360-D24BCE689D57}" destId="{39ADFCAD-5B07-4906-BE06-B4EDCADFD3D2}" srcOrd="8" destOrd="0" presId="urn:microsoft.com/office/officeart/2005/8/layout/default"/>
    <dgm:cxn modelId="{727A87B2-10FF-470C-B6B7-846951A27777}" type="presParOf" srcId="{81FD8CBA-6A51-4BBF-B360-D24BCE689D57}" destId="{CA34BB26-82F3-4F66-8777-F35265385CB1}" srcOrd="9" destOrd="0" presId="urn:microsoft.com/office/officeart/2005/8/layout/default"/>
    <dgm:cxn modelId="{06722CF0-0585-4651-802D-6763BD3EA531}" type="presParOf" srcId="{81FD8CBA-6A51-4BBF-B360-D24BCE689D57}" destId="{7F872F55-91D1-4286-9665-98BA4BA20C1B}"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9A7E70A-A9E6-463C-A2DE-F003FCE04C4C}"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00270628-893C-4171-8487-2C207C1D0017}">
      <dgm:prSet phldrT="[Text]"/>
      <dgm:spPr/>
      <dgm:t>
        <a:bodyPr/>
        <a:lstStyle/>
        <a:p>
          <a:r>
            <a:rPr lang="en-US" b="1" cap="none" dirty="0" smtClean="0"/>
            <a:t>Who are you? </a:t>
          </a:r>
          <a:endParaRPr lang="en-US" dirty="0"/>
        </a:p>
      </dgm:t>
    </dgm:pt>
    <dgm:pt modelId="{046D7D65-156A-443C-964F-3F1388306D8A}" type="parTrans" cxnId="{76F89618-23E1-4896-9279-508E25722A29}">
      <dgm:prSet/>
      <dgm:spPr/>
      <dgm:t>
        <a:bodyPr/>
        <a:lstStyle/>
        <a:p>
          <a:endParaRPr lang="en-US"/>
        </a:p>
      </dgm:t>
    </dgm:pt>
    <dgm:pt modelId="{798E60C6-8D80-40DF-85E7-D3C013887F0F}" type="sibTrans" cxnId="{76F89618-23E1-4896-9279-508E25722A29}">
      <dgm:prSet/>
      <dgm:spPr/>
      <dgm:t>
        <a:bodyPr/>
        <a:lstStyle/>
        <a:p>
          <a:endParaRPr lang="en-US"/>
        </a:p>
      </dgm:t>
    </dgm:pt>
    <dgm:pt modelId="{E93AA359-1D13-4B5A-8FDE-A129D7EA8B7F}">
      <dgm:prSet phldrT="[Text]"/>
      <dgm:spPr/>
      <dgm:t>
        <a:bodyPr/>
        <a:lstStyle/>
        <a:p>
          <a:r>
            <a:rPr lang="en-US" b="1" cap="none" dirty="0" smtClean="0"/>
            <a:t>What do you know?</a:t>
          </a:r>
          <a:r>
            <a:rPr lang="en-US" cap="none" dirty="0" smtClean="0"/>
            <a:t> </a:t>
          </a:r>
          <a:endParaRPr lang="en-US" dirty="0"/>
        </a:p>
      </dgm:t>
    </dgm:pt>
    <dgm:pt modelId="{9FE2898C-DDD9-468D-A060-03E6276E018F}" type="parTrans" cxnId="{6068A706-F714-418D-A0DF-CAA5BAB73E06}">
      <dgm:prSet/>
      <dgm:spPr/>
      <dgm:t>
        <a:bodyPr/>
        <a:lstStyle/>
        <a:p>
          <a:endParaRPr lang="en-US"/>
        </a:p>
      </dgm:t>
    </dgm:pt>
    <dgm:pt modelId="{375FC565-BC41-4D02-BB2E-FDBCD4795D44}" type="sibTrans" cxnId="{6068A706-F714-418D-A0DF-CAA5BAB73E06}">
      <dgm:prSet/>
      <dgm:spPr/>
      <dgm:t>
        <a:bodyPr/>
        <a:lstStyle/>
        <a:p>
          <a:endParaRPr lang="en-US"/>
        </a:p>
      </dgm:t>
    </dgm:pt>
    <dgm:pt modelId="{3D7D0321-30C0-469F-B313-9D70AEDA1916}">
      <dgm:prSet phldrT="[Text]"/>
      <dgm:spPr/>
      <dgm:t>
        <a:bodyPr/>
        <a:lstStyle/>
        <a:p>
          <a:r>
            <a:rPr lang="en-US" b="1" cap="none" dirty="0" smtClean="0"/>
            <a:t>What can you do? </a:t>
          </a:r>
          <a:endParaRPr lang="en-US" dirty="0"/>
        </a:p>
      </dgm:t>
    </dgm:pt>
    <dgm:pt modelId="{7E3C956C-377F-47E5-8E34-7E22A6F0B283}" type="parTrans" cxnId="{DD89AC12-FFCF-4157-9870-3279C3AD1553}">
      <dgm:prSet/>
      <dgm:spPr/>
      <dgm:t>
        <a:bodyPr/>
        <a:lstStyle/>
        <a:p>
          <a:endParaRPr lang="en-US"/>
        </a:p>
      </dgm:t>
    </dgm:pt>
    <dgm:pt modelId="{C3E9DD45-3E28-4346-A404-20007513C17E}" type="sibTrans" cxnId="{DD89AC12-FFCF-4157-9870-3279C3AD1553}">
      <dgm:prSet/>
      <dgm:spPr/>
      <dgm:t>
        <a:bodyPr/>
        <a:lstStyle/>
        <a:p>
          <a:endParaRPr lang="en-US"/>
        </a:p>
      </dgm:t>
    </dgm:pt>
    <dgm:pt modelId="{5A94951D-C687-4369-A0B1-873F93B9355E}">
      <dgm:prSet phldrT="[Text]"/>
      <dgm:spPr/>
      <dgm:t>
        <a:bodyPr/>
        <a:lstStyle/>
        <a:p>
          <a:r>
            <a:rPr lang="en-US" b="1" cap="none" dirty="0" smtClean="0"/>
            <a:t>Will you fit in? </a:t>
          </a:r>
          <a:endParaRPr lang="en-US" dirty="0"/>
        </a:p>
      </dgm:t>
    </dgm:pt>
    <dgm:pt modelId="{11745E68-40B7-42EE-BC43-77571C698CBA}" type="parTrans" cxnId="{B72A25BC-A0C8-4882-BF4F-235C230293DA}">
      <dgm:prSet/>
      <dgm:spPr/>
      <dgm:t>
        <a:bodyPr/>
        <a:lstStyle/>
        <a:p>
          <a:endParaRPr lang="en-US"/>
        </a:p>
      </dgm:t>
    </dgm:pt>
    <dgm:pt modelId="{AAE45B69-12B6-4618-B9EB-B8E44CC6AA95}" type="sibTrans" cxnId="{B72A25BC-A0C8-4882-BF4F-235C230293DA}">
      <dgm:prSet/>
      <dgm:spPr/>
      <dgm:t>
        <a:bodyPr/>
        <a:lstStyle/>
        <a:p>
          <a:endParaRPr lang="en-US"/>
        </a:p>
      </dgm:t>
    </dgm:pt>
    <dgm:pt modelId="{BD5CA9A7-7F7C-47A5-A984-A62C3431BFA1}">
      <dgm:prSet phldrT="[Text]"/>
      <dgm:spPr/>
      <dgm:t>
        <a:bodyPr/>
        <a:lstStyle/>
        <a:p>
          <a:r>
            <a:rPr lang="en-US" b="1" cap="none" dirty="0" smtClean="0"/>
            <a:t>“Trick questions”</a:t>
          </a:r>
          <a:endParaRPr lang="en-US" dirty="0"/>
        </a:p>
      </dgm:t>
    </dgm:pt>
    <dgm:pt modelId="{8BBAA22E-F0B3-4A77-B5E8-2760FB126C71}" type="parTrans" cxnId="{5D7DE0B0-E5BD-41D3-87FC-2E576B8C79E0}">
      <dgm:prSet/>
      <dgm:spPr/>
      <dgm:t>
        <a:bodyPr/>
        <a:lstStyle/>
        <a:p>
          <a:endParaRPr lang="en-US"/>
        </a:p>
      </dgm:t>
    </dgm:pt>
    <dgm:pt modelId="{E6EC52A4-1F62-4F3F-A889-A2A1D9DB8B85}" type="sibTrans" cxnId="{5D7DE0B0-E5BD-41D3-87FC-2E576B8C79E0}">
      <dgm:prSet/>
      <dgm:spPr/>
      <dgm:t>
        <a:bodyPr/>
        <a:lstStyle/>
        <a:p>
          <a:endParaRPr lang="en-US"/>
        </a:p>
      </dgm:t>
    </dgm:pt>
    <dgm:pt modelId="{0C29774B-5867-457E-8ADB-B1A6A0E97D7E}">
      <dgm:prSet/>
      <dgm:spPr/>
      <dgm:t>
        <a:bodyPr/>
        <a:lstStyle/>
        <a:p>
          <a:r>
            <a:rPr lang="en-US" b="1" cap="none" dirty="0" smtClean="0"/>
            <a:t>Illegal questions</a:t>
          </a:r>
          <a:endParaRPr lang="en-US" cap="none" dirty="0"/>
        </a:p>
      </dgm:t>
    </dgm:pt>
    <dgm:pt modelId="{0D168B8F-644A-4445-9D44-FE350D1F4AAE}" type="parTrans" cxnId="{59E07CF8-FF4F-43AE-8588-C22296541778}">
      <dgm:prSet/>
      <dgm:spPr/>
      <dgm:t>
        <a:bodyPr/>
        <a:lstStyle/>
        <a:p>
          <a:endParaRPr lang="en-US"/>
        </a:p>
      </dgm:t>
    </dgm:pt>
    <dgm:pt modelId="{852AD5BA-714A-49C9-8345-368B8A75A178}" type="sibTrans" cxnId="{59E07CF8-FF4F-43AE-8588-C22296541778}">
      <dgm:prSet/>
      <dgm:spPr/>
      <dgm:t>
        <a:bodyPr/>
        <a:lstStyle/>
        <a:p>
          <a:endParaRPr lang="en-US"/>
        </a:p>
      </dgm:t>
    </dgm:pt>
    <dgm:pt modelId="{02F126AD-00C7-4501-B2DC-D83116BFEFF0}">
      <dgm:prSet/>
      <dgm:spPr>
        <a:noFill/>
      </dgm:spPr>
      <dgm:t>
        <a:bodyPr/>
        <a:lstStyle/>
        <a:p>
          <a:r>
            <a:rPr lang="en-US" cap="none" dirty="0" smtClean="0"/>
            <a:t>Questions </a:t>
          </a:r>
          <a:r>
            <a:rPr lang="en-US" i="1" cap="none" dirty="0" smtClean="0"/>
            <a:t>YOU</a:t>
          </a:r>
          <a:r>
            <a:rPr lang="en-US" cap="none" dirty="0" smtClean="0"/>
            <a:t> ask</a:t>
          </a:r>
          <a:endParaRPr lang="en-US" cap="none" dirty="0"/>
        </a:p>
      </dgm:t>
    </dgm:pt>
    <dgm:pt modelId="{F59E8A41-4381-493F-94B7-173033D6F2FD}" type="parTrans" cxnId="{638DD3CD-CE39-4B08-9EC5-1F53F867727A}">
      <dgm:prSet/>
      <dgm:spPr/>
    </dgm:pt>
    <dgm:pt modelId="{F0308D3C-5800-4375-91D2-AF64CC1587FA}" type="sibTrans" cxnId="{638DD3CD-CE39-4B08-9EC5-1F53F867727A}">
      <dgm:prSet/>
      <dgm:spPr/>
    </dgm:pt>
    <dgm:pt modelId="{81FD8CBA-6A51-4BBF-B360-D24BCE689D57}" type="pres">
      <dgm:prSet presAssocID="{A9A7E70A-A9E6-463C-A2DE-F003FCE04C4C}" presName="diagram" presStyleCnt="0">
        <dgm:presLayoutVars>
          <dgm:dir/>
          <dgm:resizeHandles val="exact"/>
        </dgm:presLayoutVars>
      </dgm:prSet>
      <dgm:spPr/>
      <dgm:t>
        <a:bodyPr/>
        <a:lstStyle/>
        <a:p>
          <a:endParaRPr lang="en-US"/>
        </a:p>
      </dgm:t>
    </dgm:pt>
    <dgm:pt modelId="{84582548-4A21-4738-A0DD-F65CFF2C79FC}" type="pres">
      <dgm:prSet presAssocID="{00270628-893C-4171-8487-2C207C1D0017}" presName="node" presStyleLbl="node1" presStyleIdx="0" presStyleCnt="7">
        <dgm:presLayoutVars>
          <dgm:bulletEnabled val="1"/>
        </dgm:presLayoutVars>
      </dgm:prSet>
      <dgm:spPr/>
      <dgm:t>
        <a:bodyPr/>
        <a:lstStyle/>
        <a:p>
          <a:endParaRPr lang="en-US"/>
        </a:p>
      </dgm:t>
    </dgm:pt>
    <dgm:pt modelId="{F7DCB2D3-7B54-4E24-8136-986919293A55}" type="pres">
      <dgm:prSet presAssocID="{798E60C6-8D80-40DF-85E7-D3C013887F0F}" presName="sibTrans" presStyleCnt="0"/>
      <dgm:spPr/>
    </dgm:pt>
    <dgm:pt modelId="{467AD79F-F147-4ABA-9CF7-7F650DEDBCE1}" type="pres">
      <dgm:prSet presAssocID="{E93AA359-1D13-4B5A-8FDE-A129D7EA8B7F}" presName="node" presStyleLbl="node1" presStyleIdx="1" presStyleCnt="7">
        <dgm:presLayoutVars>
          <dgm:bulletEnabled val="1"/>
        </dgm:presLayoutVars>
      </dgm:prSet>
      <dgm:spPr/>
      <dgm:t>
        <a:bodyPr/>
        <a:lstStyle/>
        <a:p>
          <a:endParaRPr lang="en-US"/>
        </a:p>
      </dgm:t>
    </dgm:pt>
    <dgm:pt modelId="{A3A9627A-752C-41A8-B4CC-974C3EAA7334}" type="pres">
      <dgm:prSet presAssocID="{375FC565-BC41-4D02-BB2E-FDBCD4795D44}" presName="sibTrans" presStyleCnt="0"/>
      <dgm:spPr/>
    </dgm:pt>
    <dgm:pt modelId="{A578EE2C-0DDA-423A-9F1A-0ADA50516C76}" type="pres">
      <dgm:prSet presAssocID="{3D7D0321-30C0-469F-B313-9D70AEDA1916}" presName="node" presStyleLbl="node1" presStyleIdx="2" presStyleCnt="7">
        <dgm:presLayoutVars>
          <dgm:bulletEnabled val="1"/>
        </dgm:presLayoutVars>
      </dgm:prSet>
      <dgm:spPr/>
      <dgm:t>
        <a:bodyPr/>
        <a:lstStyle/>
        <a:p>
          <a:endParaRPr lang="en-US"/>
        </a:p>
      </dgm:t>
    </dgm:pt>
    <dgm:pt modelId="{298A4994-6568-4880-A77F-1102989D49A6}" type="pres">
      <dgm:prSet presAssocID="{C3E9DD45-3E28-4346-A404-20007513C17E}" presName="sibTrans" presStyleCnt="0"/>
      <dgm:spPr/>
    </dgm:pt>
    <dgm:pt modelId="{325CA1E6-FF02-40E6-A772-E51FB937825A}" type="pres">
      <dgm:prSet presAssocID="{5A94951D-C687-4369-A0B1-873F93B9355E}" presName="node" presStyleLbl="node1" presStyleIdx="3" presStyleCnt="7">
        <dgm:presLayoutVars>
          <dgm:bulletEnabled val="1"/>
        </dgm:presLayoutVars>
      </dgm:prSet>
      <dgm:spPr/>
      <dgm:t>
        <a:bodyPr/>
        <a:lstStyle/>
        <a:p>
          <a:endParaRPr lang="en-US"/>
        </a:p>
      </dgm:t>
    </dgm:pt>
    <dgm:pt modelId="{3F231C69-7061-4A7D-B0C9-ACD3D921A4EB}" type="pres">
      <dgm:prSet presAssocID="{AAE45B69-12B6-4618-B9EB-B8E44CC6AA95}" presName="sibTrans" presStyleCnt="0"/>
      <dgm:spPr/>
    </dgm:pt>
    <dgm:pt modelId="{39ADFCAD-5B07-4906-BE06-B4EDCADFD3D2}" type="pres">
      <dgm:prSet presAssocID="{BD5CA9A7-7F7C-47A5-A984-A62C3431BFA1}" presName="node" presStyleLbl="node1" presStyleIdx="4" presStyleCnt="7">
        <dgm:presLayoutVars>
          <dgm:bulletEnabled val="1"/>
        </dgm:presLayoutVars>
      </dgm:prSet>
      <dgm:spPr/>
      <dgm:t>
        <a:bodyPr/>
        <a:lstStyle/>
        <a:p>
          <a:endParaRPr lang="en-US"/>
        </a:p>
      </dgm:t>
    </dgm:pt>
    <dgm:pt modelId="{CA34BB26-82F3-4F66-8777-F35265385CB1}" type="pres">
      <dgm:prSet presAssocID="{E6EC52A4-1F62-4F3F-A889-A2A1D9DB8B85}" presName="sibTrans" presStyleCnt="0"/>
      <dgm:spPr/>
    </dgm:pt>
    <dgm:pt modelId="{7F872F55-91D1-4286-9665-98BA4BA20C1B}" type="pres">
      <dgm:prSet presAssocID="{0C29774B-5867-457E-8ADB-B1A6A0E97D7E}" presName="node" presStyleLbl="node1" presStyleIdx="5" presStyleCnt="7">
        <dgm:presLayoutVars>
          <dgm:bulletEnabled val="1"/>
        </dgm:presLayoutVars>
      </dgm:prSet>
      <dgm:spPr/>
      <dgm:t>
        <a:bodyPr/>
        <a:lstStyle/>
        <a:p>
          <a:endParaRPr lang="en-US"/>
        </a:p>
      </dgm:t>
    </dgm:pt>
    <dgm:pt modelId="{F6A65146-363F-42DF-A6B8-E436ED2A305F}" type="pres">
      <dgm:prSet presAssocID="{852AD5BA-714A-49C9-8345-368B8A75A178}" presName="sibTrans" presStyleCnt="0"/>
      <dgm:spPr/>
    </dgm:pt>
    <dgm:pt modelId="{9748660E-80EC-4BEA-9A9E-200D55D72499}" type="pres">
      <dgm:prSet presAssocID="{02F126AD-00C7-4501-B2DC-D83116BFEFF0}" presName="node" presStyleLbl="node1" presStyleIdx="6" presStyleCnt="7">
        <dgm:presLayoutVars>
          <dgm:bulletEnabled val="1"/>
        </dgm:presLayoutVars>
      </dgm:prSet>
      <dgm:spPr/>
      <dgm:t>
        <a:bodyPr/>
        <a:lstStyle/>
        <a:p>
          <a:endParaRPr lang="en-US"/>
        </a:p>
      </dgm:t>
    </dgm:pt>
  </dgm:ptLst>
  <dgm:cxnLst>
    <dgm:cxn modelId="{5D7DE0B0-E5BD-41D3-87FC-2E576B8C79E0}" srcId="{A9A7E70A-A9E6-463C-A2DE-F003FCE04C4C}" destId="{BD5CA9A7-7F7C-47A5-A984-A62C3431BFA1}" srcOrd="4" destOrd="0" parTransId="{8BBAA22E-F0B3-4A77-B5E8-2760FB126C71}" sibTransId="{E6EC52A4-1F62-4F3F-A889-A2A1D9DB8B85}"/>
    <dgm:cxn modelId="{41351A3D-A7E6-4C7E-9D01-D6A0E1CA4C95}" type="presOf" srcId="{5A94951D-C687-4369-A0B1-873F93B9355E}" destId="{325CA1E6-FF02-40E6-A772-E51FB937825A}" srcOrd="0" destOrd="0" presId="urn:microsoft.com/office/officeart/2005/8/layout/default"/>
    <dgm:cxn modelId="{DD89AC12-FFCF-4157-9870-3279C3AD1553}" srcId="{A9A7E70A-A9E6-463C-A2DE-F003FCE04C4C}" destId="{3D7D0321-30C0-469F-B313-9D70AEDA1916}" srcOrd="2" destOrd="0" parTransId="{7E3C956C-377F-47E5-8E34-7E22A6F0B283}" sibTransId="{C3E9DD45-3E28-4346-A404-20007513C17E}"/>
    <dgm:cxn modelId="{DF306119-8FB1-48C8-9A69-C68EC7288954}" type="presOf" srcId="{A9A7E70A-A9E6-463C-A2DE-F003FCE04C4C}" destId="{81FD8CBA-6A51-4BBF-B360-D24BCE689D57}" srcOrd="0" destOrd="0" presId="urn:microsoft.com/office/officeart/2005/8/layout/default"/>
    <dgm:cxn modelId="{CF7B64A2-92D4-42B5-9FCC-1D0C96746416}" type="presOf" srcId="{E93AA359-1D13-4B5A-8FDE-A129D7EA8B7F}" destId="{467AD79F-F147-4ABA-9CF7-7F650DEDBCE1}" srcOrd="0" destOrd="0" presId="urn:microsoft.com/office/officeart/2005/8/layout/default"/>
    <dgm:cxn modelId="{6068A706-F714-418D-A0DF-CAA5BAB73E06}" srcId="{A9A7E70A-A9E6-463C-A2DE-F003FCE04C4C}" destId="{E93AA359-1D13-4B5A-8FDE-A129D7EA8B7F}" srcOrd="1" destOrd="0" parTransId="{9FE2898C-DDD9-468D-A060-03E6276E018F}" sibTransId="{375FC565-BC41-4D02-BB2E-FDBCD4795D44}"/>
    <dgm:cxn modelId="{59E07CF8-FF4F-43AE-8588-C22296541778}" srcId="{A9A7E70A-A9E6-463C-A2DE-F003FCE04C4C}" destId="{0C29774B-5867-457E-8ADB-B1A6A0E97D7E}" srcOrd="5" destOrd="0" parTransId="{0D168B8F-644A-4445-9D44-FE350D1F4AAE}" sibTransId="{852AD5BA-714A-49C9-8345-368B8A75A178}"/>
    <dgm:cxn modelId="{99E5F4A6-6E00-4DB7-B917-DC553A2248C9}" type="presOf" srcId="{02F126AD-00C7-4501-B2DC-D83116BFEFF0}" destId="{9748660E-80EC-4BEA-9A9E-200D55D72499}" srcOrd="0" destOrd="0" presId="urn:microsoft.com/office/officeart/2005/8/layout/default"/>
    <dgm:cxn modelId="{11A378AC-15EB-4E60-BCCB-F6BBEE76ABC1}" type="presOf" srcId="{BD5CA9A7-7F7C-47A5-A984-A62C3431BFA1}" destId="{39ADFCAD-5B07-4906-BE06-B4EDCADFD3D2}" srcOrd="0" destOrd="0" presId="urn:microsoft.com/office/officeart/2005/8/layout/default"/>
    <dgm:cxn modelId="{D38963EF-C140-4441-B69E-21FE63541257}" type="presOf" srcId="{0C29774B-5867-457E-8ADB-B1A6A0E97D7E}" destId="{7F872F55-91D1-4286-9665-98BA4BA20C1B}" srcOrd="0" destOrd="0" presId="urn:microsoft.com/office/officeart/2005/8/layout/default"/>
    <dgm:cxn modelId="{B72A25BC-A0C8-4882-BF4F-235C230293DA}" srcId="{A9A7E70A-A9E6-463C-A2DE-F003FCE04C4C}" destId="{5A94951D-C687-4369-A0B1-873F93B9355E}" srcOrd="3" destOrd="0" parTransId="{11745E68-40B7-42EE-BC43-77571C698CBA}" sibTransId="{AAE45B69-12B6-4618-B9EB-B8E44CC6AA95}"/>
    <dgm:cxn modelId="{638DD3CD-CE39-4B08-9EC5-1F53F867727A}" srcId="{A9A7E70A-A9E6-463C-A2DE-F003FCE04C4C}" destId="{02F126AD-00C7-4501-B2DC-D83116BFEFF0}" srcOrd="6" destOrd="0" parTransId="{F59E8A41-4381-493F-94B7-173033D6F2FD}" sibTransId="{F0308D3C-5800-4375-91D2-AF64CC1587FA}"/>
    <dgm:cxn modelId="{0220B43E-DD1A-4C0C-B5BB-FB8E6FF5BBBA}" type="presOf" srcId="{00270628-893C-4171-8487-2C207C1D0017}" destId="{84582548-4A21-4738-A0DD-F65CFF2C79FC}" srcOrd="0" destOrd="0" presId="urn:microsoft.com/office/officeart/2005/8/layout/default"/>
    <dgm:cxn modelId="{76F89618-23E1-4896-9279-508E25722A29}" srcId="{A9A7E70A-A9E6-463C-A2DE-F003FCE04C4C}" destId="{00270628-893C-4171-8487-2C207C1D0017}" srcOrd="0" destOrd="0" parTransId="{046D7D65-156A-443C-964F-3F1388306D8A}" sibTransId="{798E60C6-8D80-40DF-85E7-D3C013887F0F}"/>
    <dgm:cxn modelId="{880CA924-1EF1-4C4E-B495-539877D2E3D0}" type="presOf" srcId="{3D7D0321-30C0-469F-B313-9D70AEDA1916}" destId="{A578EE2C-0DDA-423A-9F1A-0ADA50516C76}" srcOrd="0" destOrd="0" presId="urn:microsoft.com/office/officeart/2005/8/layout/default"/>
    <dgm:cxn modelId="{691EC405-0849-4D3D-9F65-D3996D924FEF}" type="presParOf" srcId="{81FD8CBA-6A51-4BBF-B360-D24BCE689D57}" destId="{84582548-4A21-4738-A0DD-F65CFF2C79FC}" srcOrd="0" destOrd="0" presId="urn:microsoft.com/office/officeart/2005/8/layout/default"/>
    <dgm:cxn modelId="{36938E7E-E4C6-42C4-9A45-015AF2B0DB02}" type="presParOf" srcId="{81FD8CBA-6A51-4BBF-B360-D24BCE689D57}" destId="{F7DCB2D3-7B54-4E24-8136-986919293A55}" srcOrd="1" destOrd="0" presId="urn:microsoft.com/office/officeart/2005/8/layout/default"/>
    <dgm:cxn modelId="{F026B629-B271-4599-9B90-D507DAC560F2}" type="presParOf" srcId="{81FD8CBA-6A51-4BBF-B360-D24BCE689D57}" destId="{467AD79F-F147-4ABA-9CF7-7F650DEDBCE1}" srcOrd="2" destOrd="0" presId="urn:microsoft.com/office/officeart/2005/8/layout/default"/>
    <dgm:cxn modelId="{1E47E636-5B42-44C5-AC8A-8036303EBEE6}" type="presParOf" srcId="{81FD8CBA-6A51-4BBF-B360-D24BCE689D57}" destId="{A3A9627A-752C-41A8-B4CC-974C3EAA7334}" srcOrd="3" destOrd="0" presId="urn:microsoft.com/office/officeart/2005/8/layout/default"/>
    <dgm:cxn modelId="{4E7C8502-6A54-4682-8624-A2E261D0E0C9}" type="presParOf" srcId="{81FD8CBA-6A51-4BBF-B360-D24BCE689D57}" destId="{A578EE2C-0DDA-423A-9F1A-0ADA50516C76}" srcOrd="4" destOrd="0" presId="urn:microsoft.com/office/officeart/2005/8/layout/default"/>
    <dgm:cxn modelId="{E304CF34-B7D7-443C-A20B-CA204D456593}" type="presParOf" srcId="{81FD8CBA-6A51-4BBF-B360-D24BCE689D57}" destId="{298A4994-6568-4880-A77F-1102989D49A6}" srcOrd="5" destOrd="0" presId="urn:microsoft.com/office/officeart/2005/8/layout/default"/>
    <dgm:cxn modelId="{AA36575E-15A9-4A34-98CD-2217A61F725C}" type="presParOf" srcId="{81FD8CBA-6A51-4BBF-B360-D24BCE689D57}" destId="{325CA1E6-FF02-40E6-A772-E51FB937825A}" srcOrd="6" destOrd="0" presId="urn:microsoft.com/office/officeart/2005/8/layout/default"/>
    <dgm:cxn modelId="{0C5FEB7E-EF03-4E02-929B-73FC71C6E9EB}" type="presParOf" srcId="{81FD8CBA-6A51-4BBF-B360-D24BCE689D57}" destId="{3F231C69-7061-4A7D-B0C9-ACD3D921A4EB}" srcOrd="7" destOrd="0" presId="urn:microsoft.com/office/officeart/2005/8/layout/default"/>
    <dgm:cxn modelId="{E72B5AF0-27A1-4D10-A521-A8DB9360DEB3}" type="presParOf" srcId="{81FD8CBA-6A51-4BBF-B360-D24BCE689D57}" destId="{39ADFCAD-5B07-4906-BE06-B4EDCADFD3D2}" srcOrd="8" destOrd="0" presId="urn:microsoft.com/office/officeart/2005/8/layout/default"/>
    <dgm:cxn modelId="{727A87B2-10FF-470C-B6B7-846951A27777}" type="presParOf" srcId="{81FD8CBA-6A51-4BBF-B360-D24BCE689D57}" destId="{CA34BB26-82F3-4F66-8777-F35265385CB1}" srcOrd="9" destOrd="0" presId="urn:microsoft.com/office/officeart/2005/8/layout/default"/>
    <dgm:cxn modelId="{06722CF0-0585-4651-802D-6763BD3EA531}" type="presParOf" srcId="{81FD8CBA-6A51-4BBF-B360-D24BCE689D57}" destId="{7F872F55-91D1-4286-9665-98BA4BA20C1B}" srcOrd="10" destOrd="0" presId="urn:microsoft.com/office/officeart/2005/8/layout/default"/>
    <dgm:cxn modelId="{22A585AB-D651-44BF-9C73-13B7C909F245}" type="presParOf" srcId="{81FD8CBA-6A51-4BBF-B360-D24BCE689D57}" destId="{F6A65146-363F-42DF-A6B8-E436ED2A305F}" srcOrd="11" destOrd="0" presId="urn:microsoft.com/office/officeart/2005/8/layout/default"/>
    <dgm:cxn modelId="{1FD8F970-195A-4ECF-98D6-8F1DD4E55154}" type="presParOf" srcId="{81FD8CBA-6A51-4BBF-B360-D24BCE689D57}" destId="{9748660E-80EC-4BEA-9A9E-200D55D72499}"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0367F6E-84A9-4865-9003-ADE239A7566B}" type="doc">
      <dgm:prSet loTypeId="urn:microsoft.com/office/officeart/2005/8/layout/hChevron3" loCatId="process" qsTypeId="urn:microsoft.com/office/officeart/2005/8/quickstyle/simple1" qsCatId="simple" csTypeId="urn:microsoft.com/office/officeart/2005/8/colors/colorful3" csCatId="colorful" phldr="1"/>
      <dgm:spPr/>
    </dgm:pt>
    <dgm:pt modelId="{7829EC2C-010E-4FD5-81E0-9C5E6CAC4116}">
      <dgm:prSet phldrT="[Text]"/>
      <dgm:spPr/>
      <dgm:t>
        <a:bodyPr/>
        <a:lstStyle/>
        <a:p>
          <a:r>
            <a:rPr lang="en-US" dirty="0" smtClean="0"/>
            <a:t> </a:t>
          </a:r>
          <a:endParaRPr lang="en-US" dirty="0"/>
        </a:p>
      </dgm:t>
    </dgm:pt>
    <dgm:pt modelId="{9D03075C-6AB1-46CD-B1F1-A078D2E43147}" type="parTrans" cxnId="{11D53C5D-E8FE-46BF-B1AD-09F37E52B011}">
      <dgm:prSet/>
      <dgm:spPr/>
      <dgm:t>
        <a:bodyPr/>
        <a:lstStyle/>
        <a:p>
          <a:endParaRPr lang="en-US"/>
        </a:p>
      </dgm:t>
    </dgm:pt>
    <dgm:pt modelId="{EDF982FC-F91B-4C45-8DF0-7E4A91945D51}" type="sibTrans" cxnId="{11D53C5D-E8FE-46BF-B1AD-09F37E52B011}">
      <dgm:prSet/>
      <dgm:spPr/>
      <dgm:t>
        <a:bodyPr/>
        <a:lstStyle/>
        <a:p>
          <a:endParaRPr lang="en-US"/>
        </a:p>
      </dgm:t>
    </dgm:pt>
    <dgm:pt modelId="{5C2D1D2D-C9F4-42FB-A392-E4B98EAAA1EA}">
      <dgm:prSet phldrT="[Text]"/>
      <dgm:spPr/>
      <dgm:t>
        <a:bodyPr/>
        <a:lstStyle/>
        <a:p>
          <a:r>
            <a:rPr lang="en-US" dirty="0" smtClean="0"/>
            <a:t> </a:t>
          </a:r>
          <a:endParaRPr lang="en-US" dirty="0"/>
        </a:p>
      </dgm:t>
    </dgm:pt>
    <dgm:pt modelId="{DE13DE2B-F257-4561-BECE-4EE8E3F5E826}" type="parTrans" cxnId="{581D0F75-1249-4FA2-93CB-93E22B40E734}">
      <dgm:prSet/>
      <dgm:spPr/>
      <dgm:t>
        <a:bodyPr/>
        <a:lstStyle/>
        <a:p>
          <a:endParaRPr lang="en-US"/>
        </a:p>
      </dgm:t>
    </dgm:pt>
    <dgm:pt modelId="{F2291D87-11C6-4687-BF49-0567C10057CE}" type="sibTrans" cxnId="{581D0F75-1249-4FA2-93CB-93E22B40E734}">
      <dgm:prSet/>
      <dgm:spPr/>
      <dgm:t>
        <a:bodyPr/>
        <a:lstStyle/>
        <a:p>
          <a:endParaRPr lang="en-US"/>
        </a:p>
      </dgm:t>
    </dgm:pt>
    <dgm:pt modelId="{D50868DE-208A-4B57-BAE0-3A70ECD062A7}">
      <dgm:prSet phldrT="[Text]"/>
      <dgm:spPr/>
      <dgm:t>
        <a:bodyPr/>
        <a:lstStyle/>
        <a:p>
          <a:r>
            <a:rPr lang="en-US" dirty="0" smtClean="0"/>
            <a:t> </a:t>
          </a:r>
          <a:endParaRPr lang="en-US" dirty="0"/>
        </a:p>
      </dgm:t>
    </dgm:pt>
    <dgm:pt modelId="{BC8601B3-24B0-45A5-A211-8E38CDCF1C72}" type="parTrans" cxnId="{A982946E-9563-49BB-81EE-0C48F24BFF35}">
      <dgm:prSet/>
      <dgm:spPr/>
      <dgm:t>
        <a:bodyPr/>
        <a:lstStyle/>
        <a:p>
          <a:endParaRPr lang="en-US"/>
        </a:p>
      </dgm:t>
    </dgm:pt>
    <dgm:pt modelId="{7CA47AD7-4759-43BD-A4A2-859D47D608DC}" type="sibTrans" cxnId="{A982946E-9563-49BB-81EE-0C48F24BFF35}">
      <dgm:prSet/>
      <dgm:spPr/>
      <dgm:t>
        <a:bodyPr/>
        <a:lstStyle/>
        <a:p>
          <a:endParaRPr lang="en-US"/>
        </a:p>
      </dgm:t>
    </dgm:pt>
    <dgm:pt modelId="{F566E5F6-1D03-47B1-95F4-1B66124BF166}">
      <dgm:prSet phldrT="[Text]"/>
      <dgm:spPr/>
      <dgm:t>
        <a:bodyPr/>
        <a:lstStyle/>
        <a:p>
          <a:r>
            <a:rPr lang="en-US" dirty="0" smtClean="0"/>
            <a:t>Closing</a:t>
          </a:r>
          <a:endParaRPr lang="en-US" dirty="0"/>
        </a:p>
      </dgm:t>
    </dgm:pt>
    <dgm:pt modelId="{4277F6B4-4167-4B8D-9B1C-5EDFB542FA11}" type="parTrans" cxnId="{0387C2A1-9AAF-4678-B304-06F0AB36B6C0}">
      <dgm:prSet/>
      <dgm:spPr/>
      <dgm:t>
        <a:bodyPr/>
        <a:lstStyle/>
        <a:p>
          <a:endParaRPr lang="en-US"/>
        </a:p>
      </dgm:t>
    </dgm:pt>
    <dgm:pt modelId="{89325224-9B5B-416D-81A5-0148CDBF1AF3}" type="sibTrans" cxnId="{0387C2A1-9AAF-4678-B304-06F0AB36B6C0}">
      <dgm:prSet/>
      <dgm:spPr/>
      <dgm:t>
        <a:bodyPr/>
        <a:lstStyle/>
        <a:p>
          <a:endParaRPr lang="en-US"/>
        </a:p>
      </dgm:t>
    </dgm:pt>
    <dgm:pt modelId="{D90E4C6C-A8F1-4D91-A85A-7097C00FF86A}">
      <dgm:prSet phldrT="[Text]"/>
      <dgm:spPr/>
      <dgm:t>
        <a:bodyPr/>
        <a:lstStyle/>
        <a:p>
          <a:r>
            <a:rPr lang="en-US" dirty="0" smtClean="0"/>
            <a:t> </a:t>
          </a:r>
          <a:endParaRPr lang="en-US" dirty="0"/>
        </a:p>
      </dgm:t>
    </dgm:pt>
    <dgm:pt modelId="{3990D446-FC9E-4C55-A320-2943DFEB16C7}" type="parTrans" cxnId="{19364C6E-06F2-431D-9974-1D009D56D50D}">
      <dgm:prSet/>
      <dgm:spPr/>
      <dgm:t>
        <a:bodyPr/>
        <a:lstStyle/>
        <a:p>
          <a:endParaRPr lang="en-US"/>
        </a:p>
      </dgm:t>
    </dgm:pt>
    <dgm:pt modelId="{48E64D32-5FAF-46B9-8803-A1B776904644}" type="sibTrans" cxnId="{19364C6E-06F2-431D-9974-1D009D56D50D}">
      <dgm:prSet/>
      <dgm:spPr/>
      <dgm:t>
        <a:bodyPr/>
        <a:lstStyle/>
        <a:p>
          <a:endParaRPr lang="en-US"/>
        </a:p>
      </dgm:t>
    </dgm:pt>
    <dgm:pt modelId="{E42A8D3B-7484-4440-97E1-2D2E2BED7725}" type="pres">
      <dgm:prSet presAssocID="{50367F6E-84A9-4865-9003-ADE239A7566B}" presName="Name0" presStyleCnt="0">
        <dgm:presLayoutVars>
          <dgm:dir/>
          <dgm:resizeHandles val="exact"/>
        </dgm:presLayoutVars>
      </dgm:prSet>
      <dgm:spPr/>
    </dgm:pt>
    <dgm:pt modelId="{B1A270E1-7EC2-4D4E-A025-B3E9D6C9B407}" type="pres">
      <dgm:prSet presAssocID="{7829EC2C-010E-4FD5-81E0-9C5E6CAC4116}" presName="parTxOnly" presStyleLbl="node1" presStyleIdx="0" presStyleCnt="5">
        <dgm:presLayoutVars>
          <dgm:bulletEnabled val="1"/>
        </dgm:presLayoutVars>
      </dgm:prSet>
      <dgm:spPr/>
      <dgm:t>
        <a:bodyPr/>
        <a:lstStyle/>
        <a:p>
          <a:endParaRPr lang="en-US"/>
        </a:p>
      </dgm:t>
    </dgm:pt>
    <dgm:pt modelId="{93E51E7E-C6A3-4EB0-978E-328C0FBD0006}" type="pres">
      <dgm:prSet presAssocID="{EDF982FC-F91B-4C45-8DF0-7E4A91945D51}" presName="parSpace" presStyleCnt="0"/>
      <dgm:spPr/>
    </dgm:pt>
    <dgm:pt modelId="{C6E4305D-B4C0-45B5-8E78-0FC9A328D3B7}" type="pres">
      <dgm:prSet presAssocID="{5C2D1D2D-C9F4-42FB-A392-E4B98EAAA1EA}" presName="parTxOnly" presStyleLbl="node1" presStyleIdx="1" presStyleCnt="5">
        <dgm:presLayoutVars>
          <dgm:bulletEnabled val="1"/>
        </dgm:presLayoutVars>
      </dgm:prSet>
      <dgm:spPr/>
      <dgm:t>
        <a:bodyPr/>
        <a:lstStyle/>
        <a:p>
          <a:endParaRPr lang="en-US"/>
        </a:p>
      </dgm:t>
    </dgm:pt>
    <dgm:pt modelId="{0A042579-F483-44CF-89A2-D51A4BAF089F}" type="pres">
      <dgm:prSet presAssocID="{F2291D87-11C6-4687-BF49-0567C10057CE}" presName="parSpace" presStyleCnt="0"/>
      <dgm:spPr/>
    </dgm:pt>
    <dgm:pt modelId="{02400031-B122-441F-BE69-A1C2D77180A9}" type="pres">
      <dgm:prSet presAssocID="{D50868DE-208A-4B57-BAE0-3A70ECD062A7}" presName="parTxOnly" presStyleLbl="node1" presStyleIdx="2" presStyleCnt="5">
        <dgm:presLayoutVars>
          <dgm:bulletEnabled val="1"/>
        </dgm:presLayoutVars>
      </dgm:prSet>
      <dgm:spPr/>
      <dgm:t>
        <a:bodyPr/>
        <a:lstStyle/>
        <a:p>
          <a:endParaRPr lang="en-US"/>
        </a:p>
      </dgm:t>
    </dgm:pt>
    <dgm:pt modelId="{81C409F6-9938-4616-B235-81009D09F892}" type="pres">
      <dgm:prSet presAssocID="{7CA47AD7-4759-43BD-A4A2-859D47D608DC}" presName="parSpace" presStyleCnt="0"/>
      <dgm:spPr/>
    </dgm:pt>
    <dgm:pt modelId="{6E2B1E14-41FC-4633-AB61-D5055AB53173}" type="pres">
      <dgm:prSet presAssocID="{F566E5F6-1D03-47B1-95F4-1B66124BF166}" presName="parTxOnly" presStyleLbl="node1" presStyleIdx="3" presStyleCnt="5">
        <dgm:presLayoutVars>
          <dgm:bulletEnabled val="1"/>
        </dgm:presLayoutVars>
      </dgm:prSet>
      <dgm:spPr/>
      <dgm:t>
        <a:bodyPr/>
        <a:lstStyle/>
        <a:p>
          <a:endParaRPr lang="en-US"/>
        </a:p>
      </dgm:t>
    </dgm:pt>
    <dgm:pt modelId="{76B2296F-1999-4DEF-809D-046ABFC168E7}" type="pres">
      <dgm:prSet presAssocID="{89325224-9B5B-416D-81A5-0148CDBF1AF3}" presName="parSpace" presStyleCnt="0"/>
      <dgm:spPr/>
    </dgm:pt>
    <dgm:pt modelId="{7FEDDF85-EC0B-494C-B2CA-EF93E236994C}" type="pres">
      <dgm:prSet presAssocID="{D90E4C6C-A8F1-4D91-A85A-7097C00FF86A}" presName="parTxOnly" presStyleLbl="node1" presStyleIdx="4" presStyleCnt="5">
        <dgm:presLayoutVars>
          <dgm:bulletEnabled val="1"/>
        </dgm:presLayoutVars>
      </dgm:prSet>
      <dgm:spPr/>
      <dgm:t>
        <a:bodyPr/>
        <a:lstStyle/>
        <a:p>
          <a:endParaRPr lang="en-US"/>
        </a:p>
      </dgm:t>
    </dgm:pt>
  </dgm:ptLst>
  <dgm:cxnLst>
    <dgm:cxn modelId="{BA9482FD-AB05-47C1-BE60-2E484B9F63C4}" type="presOf" srcId="{D90E4C6C-A8F1-4D91-A85A-7097C00FF86A}" destId="{7FEDDF85-EC0B-494C-B2CA-EF93E236994C}" srcOrd="0" destOrd="0" presId="urn:microsoft.com/office/officeart/2005/8/layout/hChevron3"/>
    <dgm:cxn modelId="{DEC78805-0158-49CC-94BB-B8C90DEBC390}" type="presOf" srcId="{D50868DE-208A-4B57-BAE0-3A70ECD062A7}" destId="{02400031-B122-441F-BE69-A1C2D77180A9}" srcOrd="0" destOrd="0" presId="urn:microsoft.com/office/officeart/2005/8/layout/hChevron3"/>
    <dgm:cxn modelId="{11D53C5D-E8FE-46BF-B1AD-09F37E52B011}" srcId="{50367F6E-84A9-4865-9003-ADE239A7566B}" destId="{7829EC2C-010E-4FD5-81E0-9C5E6CAC4116}" srcOrd="0" destOrd="0" parTransId="{9D03075C-6AB1-46CD-B1F1-A078D2E43147}" sibTransId="{EDF982FC-F91B-4C45-8DF0-7E4A91945D51}"/>
    <dgm:cxn modelId="{5C42BEA7-31C6-4A00-91EF-2CB2E18C5121}" type="presOf" srcId="{F566E5F6-1D03-47B1-95F4-1B66124BF166}" destId="{6E2B1E14-41FC-4633-AB61-D5055AB53173}" srcOrd="0" destOrd="0" presId="urn:microsoft.com/office/officeart/2005/8/layout/hChevron3"/>
    <dgm:cxn modelId="{A982946E-9563-49BB-81EE-0C48F24BFF35}" srcId="{50367F6E-84A9-4865-9003-ADE239A7566B}" destId="{D50868DE-208A-4B57-BAE0-3A70ECD062A7}" srcOrd="2" destOrd="0" parTransId="{BC8601B3-24B0-45A5-A211-8E38CDCF1C72}" sibTransId="{7CA47AD7-4759-43BD-A4A2-859D47D608DC}"/>
    <dgm:cxn modelId="{581D0F75-1249-4FA2-93CB-93E22B40E734}" srcId="{50367F6E-84A9-4865-9003-ADE239A7566B}" destId="{5C2D1D2D-C9F4-42FB-A392-E4B98EAAA1EA}" srcOrd="1" destOrd="0" parTransId="{DE13DE2B-F257-4561-BECE-4EE8E3F5E826}" sibTransId="{F2291D87-11C6-4687-BF49-0567C10057CE}"/>
    <dgm:cxn modelId="{19364C6E-06F2-431D-9974-1D009D56D50D}" srcId="{50367F6E-84A9-4865-9003-ADE239A7566B}" destId="{D90E4C6C-A8F1-4D91-A85A-7097C00FF86A}" srcOrd="4" destOrd="0" parTransId="{3990D446-FC9E-4C55-A320-2943DFEB16C7}" sibTransId="{48E64D32-5FAF-46B9-8803-A1B776904644}"/>
    <dgm:cxn modelId="{0387C2A1-9AAF-4678-B304-06F0AB36B6C0}" srcId="{50367F6E-84A9-4865-9003-ADE239A7566B}" destId="{F566E5F6-1D03-47B1-95F4-1B66124BF166}" srcOrd="3" destOrd="0" parTransId="{4277F6B4-4167-4B8D-9B1C-5EDFB542FA11}" sibTransId="{89325224-9B5B-416D-81A5-0148CDBF1AF3}"/>
    <dgm:cxn modelId="{2FE5CA1C-4FA7-4280-9092-2A4D69C84CA9}" type="presOf" srcId="{5C2D1D2D-C9F4-42FB-A392-E4B98EAAA1EA}" destId="{C6E4305D-B4C0-45B5-8E78-0FC9A328D3B7}" srcOrd="0" destOrd="0" presId="urn:microsoft.com/office/officeart/2005/8/layout/hChevron3"/>
    <dgm:cxn modelId="{F75B1B70-2D42-4724-8536-2D0008065EF5}" type="presOf" srcId="{50367F6E-84A9-4865-9003-ADE239A7566B}" destId="{E42A8D3B-7484-4440-97E1-2D2E2BED7725}" srcOrd="0" destOrd="0" presId="urn:microsoft.com/office/officeart/2005/8/layout/hChevron3"/>
    <dgm:cxn modelId="{D798EDCE-651C-4DAB-91C8-8032A4366068}" type="presOf" srcId="{7829EC2C-010E-4FD5-81E0-9C5E6CAC4116}" destId="{B1A270E1-7EC2-4D4E-A025-B3E9D6C9B407}" srcOrd="0" destOrd="0" presId="urn:microsoft.com/office/officeart/2005/8/layout/hChevron3"/>
    <dgm:cxn modelId="{E6CF636D-44AC-4A82-8482-6F70E86A8A87}" type="presParOf" srcId="{E42A8D3B-7484-4440-97E1-2D2E2BED7725}" destId="{B1A270E1-7EC2-4D4E-A025-B3E9D6C9B407}" srcOrd="0" destOrd="0" presId="urn:microsoft.com/office/officeart/2005/8/layout/hChevron3"/>
    <dgm:cxn modelId="{CAFBC312-A033-4C01-81FE-C4659B2F1C1D}" type="presParOf" srcId="{E42A8D3B-7484-4440-97E1-2D2E2BED7725}" destId="{93E51E7E-C6A3-4EB0-978E-328C0FBD0006}" srcOrd="1" destOrd="0" presId="urn:microsoft.com/office/officeart/2005/8/layout/hChevron3"/>
    <dgm:cxn modelId="{226914CC-E733-4997-90A1-8AA2C3640715}" type="presParOf" srcId="{E42A8D3B-7484-4440-97E1-2D2E2BED7725}" destId="{C6E4305D-B4C0-45B5-8E78-0FC9A328D3B7}" srcOrd="2" destOrd="0" presId="urn:microsoft.com/office/officeart/2005/8/layout/hChevron3"/>
    <dgm:cxn modelId="{2F8B6844-1663-4DC1-9478-0C6CB0BE5A34}" type="presParOf" srcId="{E42A8D3B-7484-4440-97E1-2D2E2BED7725}" destId="{0A042579-F483-44CF-89A2-D51A4BAF089F}" srcOrd="3" destOrd="0" presId="urn:microsoft.com/office/officeart/2005/8/layout/hChevron3"/>
    <dgm:cxn modelId="{CB5523E3-F79C-4F6C-A2C2-0028B8E75EC7}" type="presParOf" srcId="{E42A8D3B-7484-4440-97E1-2D2E2BED7725}" destId="{02400031-B122-441F-BE69-A1C2D77180A9}" srcOrd="4" destOrd="0" presId="urn:microsoft.com/office/officeart/2005/8/layout/hChevron3"/>
    <dgm:cxn modelId="{39401522-CDEC-41D1-8CF0-971741FB949B}" type="presParOf" srcId="{E42A8D3B-7484-4440-97E1-2D2E2BED7725}" destId="{81C409F6-9938-4616-B235-81009D09F892}" srcOrd="5" destOrd="0" presId="urn:microsoft.com/office/officeart/2005/8/layout/hChevron3"/>
    <dgm:cxn modelId="{55C7B32E-A269-4AA7-9195-1B33C77838EF}" type="presParOf" srcId="{E42A8D3B-7484-4440-97E1-2D2E2BED7725}" destId="{6E2B1E14-41FC-4633-AB61-D5055AB53173}" srcOrd="6" destOrd="0" presId="urn:microsoft.com/office/officeart/2005/8/layout/hChevron3"/>
    <dgm:cxn modelId="{95E1EDB5-6D69-468F-9A27-1A4A964EDE6A}" type="presParOf" srcId="{E42A8D3B-7484-4440-97E1-2D2E2BED7725}" destId="{76B2296F-1999-4DEF-809D-046ABFC168E7}" srcOrd="7" destOrd="0" presId="urn:microsoft.com/office/officeart/2005/8/layout/hChevron3"/>
    <dgm:cxn modelId="{6EBA59EE-83B3-4B00-9C4F-4BEF7E9F5C2C}" type="presParOf" srcId="{E42A8D3B-7484-4440-97E1-2D2E2BED7725}" destId="{7FEDDF85-EC0B-494C-B2CA-EF93E236994C}"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0367F6E-84A9-4865-9003-ADE239A7566B}" type="doc">
      <dgm:prSet loTypeId="urn:microsoft.com/office/officeart/2005/8/layout/hChevron3" loCatId="process" qsTypeId="urn:microsoft.com/office/officeart/2005/8/quickstyle/simple1" qsCatId="simple" csTypeId="urn:microsoft.com/office/officeart/2005/8/colors/colorful3" csCatId="colorful" phldr="1"/>
      <dgm:spPr/>
    </dgm:pt>
    <dgm:pt modelId="{7829EC2C-010E-4FD5-81E0-9C5E6CAC4116}">
      <dgm:prSet phldrT="[Text]"/>
      <dgm:spPr/>
      <dgm:t>
        <a:bodyPr/>
        <a:lstStyle/>
        <a:p>
          <a:r>
            <a:rPr lang="en-US" dirty="0" smtClean="0"/>
            <a:t> </a:t>
          </a:r>
          <a:endParaRPr lang="en-US" dirty="0"/>
        </a:p>
      </dgm:t>
    </dgm:pt>
    <dgm:pt modelId="{9D03075C-6AB1-46CD-B1F1-A078D2E43147}" type="parTrans" cxnId="{11D53C5D-E8FE-46BF-B1AD-09F37E52B011}">
      <dgm:prSet/>
      <dgm:spPr/>
      <dgm:t>
        <a:bodyPr/>
        <a:lstStyle/>
        <a:p>
          <a:endParaRPr lang="en-US"/>
        </a:p>
      </dgm:t>
    </dgm:pt>
    <dgm:pt modelId="{EDF982FC-F91B-4C45-8DF0-7E4A91945D51}" type="sibTrans" cxnId="{11D53C5D-E8FE-46BF-B1AD-09F37E52B011}">
      <dgm:prSet/>
      <dgm:spPr/>
      <dgm:t>
        <a:bodyPr/>
        <a:lstStyle/>
        <a:p>
          <a:endParaRPr lang="en-US"/>
        </a:p>
      </dgm:t>
    </dgm:pt>
    <dgm:pt modelId="{5C2D1D2D-C9F4-42FB-A392-E4B98EAAA1EA}">
      <dgm:prSet phldrT="[Text]"/>
      <dgm:spPr/>
      <dgm:t>
        <a:bodyPr/>
        <a:lstStyle/>
        <a:p>
          <a:r>
            <a:rPr lang="en-US" dirty="0" smtClean="0"/>
            <a:t> </a:t>
          </a:r>
          <a:endParaRPr lang="en-US" dirty="0"/>
        </a:p>
      </dgm:t>
    </dgm:pt>
    <dgm:pt modelId="{DE13DE2B-F257-4561-BECE-4EE8E3F5E826}" type="parTrans" cxnId="{581D0F75-1249-4FA2-93CB-93E22B40E734}">
      <dgm:prSet/>
      <dgm:spPr/>
      <dgm:t>
        <a:bodyPr/>
        <a:lstStyle/>
        <a:p>
          <a:endParaRPr lang="en-US"/>
        </a:p>
      </dgm:t>
    </dgm:pt>
    <dgm:pt modelId="{F2291D87-11C6-4687-BF49-0567C10057CE}" type="sibTrans" cxnId="{581D0F75-1249-4FA2-93CB-93E22B40E734}">
      <dgm:prSet/>
      <dgm:spPr/>
      <dgm:t>
        <a:bodyPr/>
        <a:lstStyle/>
        <a:p>
          <a:endParaRPr lang="en-US"/>
        </a:p>
      </dgm:t>
    </dgm:pt>
    <dgm:pt modelId="{D50868DE-208A-4B57-BAE0-3A70ECD062A7}">
      <dgm:prSet phldrT="[Text]"/>
      <dgm:spPr/>
      <dgm:t>
        <a:bodyPr/>
        <a:lstStyle/>
        <a:p>
          <a:r>
            <a:rPr lang="en-US" dirty="0" smtClean="0"/>
            <a:t> </a:t>
          </a:r>
          <a:endParaRPr lang="en-US" dirty="0"/>
        </a:p>
      </dgm:t>
    </dgm:pt>
    <dgm:pt modelId="{BC8601B3-24B0-45A5-A211-8E38CDCF1C72}" type="parTrans" cxnId="{A982946E-9563-49BB-81EE-0C48F24BFF35}">
      <dgm:prSet/>
      <dgm:spPr/>
      <dgm:t>
        <a:bodyPr/>
        <a:lstStyle/>
        <a:p>
          <a:endParaRPr lang="en-US"/>
        </a:p>
      </dgm:t>
    </dgm:pt>
    <dgm:pt modelId="{7CA47AD7-4759-43BD-A4A2-859D47D608DC}" type="sibTrans" cxnId="{A982946E-9563-49BB-81EE-0C48F24BFF35}">
      <dgm:prSet/>
      <dgm:spPr/>
      <dgm:t>
        <a:bodyPr/>
        <a:lstStyle/>
        <a:p>
          <a:endParaRPr lang="en-US"/>
        </a:p>
      </dgm:t>
    </dgm:pt>
    <dgm:pt modelId="{F566E5F6-1D03-47B1-95F4-1B66124BF166}">
      <dgm:prSet phldrT="[Text]"/>
      <dgm:spPr/>
      <dgm:t>
        <a:bodyPr/>
        <a:lstStyle/>
        <a:p>
          <a:r>
            <a:rPr lang="en-US" dirty="0" smtClean="0"/>
            <a:t> </a:t>
          </a:r>
          <a:endParaRPr lang="en-US" dirty="0"/>
        </a:p>
      </dgm:t>
    </dgm:pt>
    <dgm:pt modelId="{4277F6B4-4167-4B8D-9B1C-5EDFB542FA11}" type="parTrans" cxnId="{0387C2A1-9AAF-4678-B304-06F0AB36B6C0}">
      <dgm:prSet/>
      <dgm:spPr/>
      <dgm:t>
        <a:bodyPr/>
        <a:lstStyle/>
        <a:p>
          <a:endParaRPr lang="en-US"/>
        </a:p>
      </dgm:t>
    </dgm:pt>
    <dgm:pt modelId="{89325224-9B5B-416D-81A5-0148CDBF1AF3}" type="sibTrans" cxnId="{0387C2A1-9AAF-4678-B304-06F0AB36B6C0}">
      <dgm:prSet/>
      <dgm:spPr/>
      <dgm:t>
        <a:bodyPr/>
        <a:lstStyle/>
        <a:p>
          <a:endParaRPr lang="en-US"/>
        </a:p>
      </dgm:t>
    </dgm:pt>
    <dgm:pt modelId="{D90E4C6C-A8F1-4D91-A85A-7097C00FF86A}">
      <dgm:prSet phldrT="[Text]"/>
      <dgm:spPr/>
      <dgm:t>
        <a:bodyPr/>
        <a:lstStyle/>
        <a:p>
          <a:r>
            <a:rPr lang="en-US" dirty="0" smtClean="0"/>
            <a:t>Follow-up</a:t>
          </a:r>
          <a:endParaRPr lang="en-US" dirty="0"/>
        </a:p>
      </dgm:t>
    </dgm:pt>
    <dgm:pt modelId="{3990D446-FC9E-4C55-A320-2943DFEB16C7}" type="parTrans" cxnId="{19364C6E-06F2-431D-9974-1D009D56D50D}">
      <dgm:prSet/>
      <dgm:spPr/>
      <dgm:t>
        <a:bodyPr/>
        <a:lstStyle/>
        <a:p>
          <a:endParaRPr lang="en-US"/>
        </a:p>
      </dgm:t>
    </dgm:pt>
    <dgm:pt modelId="{48E64D32-5FAF-46B9-8803-A1B776904644}" type="sibTrans" cxnId="{19364C6E-06F2-431D-9974-1D009D56D50D}">
      <dgm:prSet/>
      <dgm:spPr/>
      <dgm:t>
        <a:bodyPr/>
        <a:lstStyle/>
        <a:p>
          <a:endParaRPr lang="en-US"/>
        </a:p>
      </dgm:t>
    </dgm:pt>
    <dgm:pt modelId="{E42A8D3B-7484-4440-97E1-2D2E2BED7725}" type="pres">
      <dgm:prSet presAssocID="{50367F6E-84A9-4865-9003-ADE239A7566B}" presName="Name0" presStyleCnt="0">
        <dgm:presLayoutVars>
          <dgm:dir/>
          <dgm:resizeHandles val="exact"/>
        </dgm:presLayoutVars>
      </dgm:prSet>
      <dgm:spPr/>
    </dgm:pt>
    <dgm:pt modelId="{B1A270E1-7EC2-4D4E-A025-B3E9D6C9B407}" type="pres">
      <dgm:prSet presAssocID="{7829EC2C-010E-4FD5-81E0-9C5E6CAC4116}" presName="parTxOnly" presStyleLbl="node1" presStyleIdx="0" presStyleCnt="5">
        <dgm:presLayoutVars>
          <dgm:bulletEnabled val="1"/>
        </dgm:presLayoutVars>
      </dgm:prSet>
      <dgm:spPr/>
      <dgm:t>
        <a:bodyPr/>
        <a:lstStyle/>
        <a:p>
          <a:endParaRPr lang="en-US"/>
        </a:p>
      </dgm:t>
    </dgm:pt>
    <dgm:pt modelId="{93E51E7E-C6A3-4EB0-978E-328C0FBD0006}" type="pres">
      <dgm:prSet presAssocID="{EDF982FC-F91B-4C45-8DF0-7E4A91945D51}" presName="parSpace" presStyleCnt="0"/>
      <dgm:spPr/>
    </dgm:pt>
    <dgm:pt modelId="{C6E4305D-B4C0-45B5-8E78-0FC9A328D3B7}" type="pres">
      <dgm:prSet presAssocID="{5C2D1D2D-C9F4-42FB-A392-E4B98EAAA1EA}" presName="parTxOnly" presStyleLbl="node1" presStyleIdx="1" presStyleCnt="5">
        <dgm:presLayoutVars>
          <dgm:bulletEnabled val="1"/>
        </dgm:presLayoutVars>
      </dgm:prSet>
      <dgm:spPr/>
      <dgm:t>
        <a:bodyPr/>
        <a:lstStyle/>
        <a:p>
          <a:endParaRPr lang="en-US"/>
        </a:p>
      </dgm:t>
    </dgm:pt>
    <dgm:pt modelId="{0A042579-F483-44CF-89A2-D51A4BAF089F}" type="pres">
      <dgm:prSet presAssocID="{F2291D87-11C6-4687-BF49-0567C10057CE}" presName="parSpace" presStyleCnt="0"/>
      <dgm:spPr/>
    </dgm:pt>
    <dgm:pt modelId="{02400031-B122-441F-BE69-A1C2D77180A9}" type="pres">
      <dgm:prSet presAssocID="{D50868DE-208A-4B57-BAE0-3A70ECD062A7}" presName="parTxOnly" presStyleLbl="node1" presStyleIdx="2" presStyleCnt="5">
        <dgm:presLayoutVars>
          <dgm:bulletEnabled val="1"/>
        </dgm:presLayoutVars>
      </dgm:prSet>
      <dgm:spPr/>
      <dgm:t>
        <a:bodyPr/>
        <a:lstStyle/>
        <a:p>
          <a:endParaRPr lang="en-US"/>
        </a:p>
      </dgm:t>
    </dgm:pt>
    <dgm:pt modelId="{81C409F6-9938-4616-B235-81009D09F892}" type="pres">
      <dgm:prSet presAssocID="{7CA47AD7-4759-43BD-A4A2-859D47D608DC}" presName="parSpace" presStyleCnt="0"/>
      <dgm:spPr/>
    </dgm:pt>
    <dgm:pt modelId="{6E2B1E14-41FC-4633-AB61-D5055AB53173}" type="pres">
      <dgm:prSet presAssocID="{F566E5F6-1D03-47B1-95F4-1B66124BF166}" presName="parTxOnly" presStyleLbl="node1" presStyleIdx="3" presStyleCnt="5">
        <dgm:presLayoutVars>
          <dgm:bulletEnabled val="1"/>
        </dgm:presLayoutVars>
      </dgm:prSet>
      <dgm:spPr/>
      <dgm:t>
        <a:bodyPr/>
        <a:lstStyle/>
        <a:p>
          <a:endParaRPr lang="en-US"/>
        </a:p>
      </dgm:t>
    </dgm:pt>
    <dgm:pt modelId="{76B2296F-1999-4DEF-809D-046ABFC168E7}" type="pres">
      <dgm:prSet presAssocID="{89325224-9B5B-416D-81A5-0148CDBF1AF3}" presName="parSpace" presStyleCnt="0"/>
      <dgm:spPr/>
    </dgm:pt>
    <dgm:pt modelId="{7FEDDF85-EC0B-494C-B2CA-EF93E236994C}" type="pres">
      <dgm:prSet presAssocID="{D90E4C6C-A8F1-4D91-A85A-7097C00FF86A}" presName="parTxOnly" presStyleLbl="node1" presStyleIdx="4" presStyleCnt="5">
        <dgm:presLayoutVars>
          <dgm:bulletEnabled val="1"/>
        </dgm:presLayoutVars>
      </dgm:prSet>
      <dgm:spPr/>
      <dgm:t>
        <a:bodyPr/>
        <a:lstStyle/>
        <a:p>
          <a:endParaRPr lang="en-US"/>
        </a:p>
      </dgm:t>
    </dgm:pt>
  </dgm:ptLst>
  <dgm:cxnLst>
    <dgm:cxn modelId="{11D53C5D-E8FE-46BF-B1AD-09F37E52B011}" srcId="{50367F6E-84A9-4865-9003-ADE239A7566B}" destId="{7829EC2C-010E-4FD5-81E0-9C5E6CAC4116}" srcOrd="0" destOrd="0" parTransId="{9D03075C-6AB1-46CD-B1F1-A078D2E43147}" sibTransId="{EDF982FC-F91B-4C45-8DF0-7E4A91945D51}"/>
    <dgm:cxn modelId="{55392D9E-5C7B-4FA5-92F5-6995B261D8B8}" type="presOf" srcId="{F566E5F6-1D03-47B1-95F4-1B66124BF166}" destId="{6E2B1E14-41FC-4633-AB61-D5055AB53173}" srcOrd="0" destOrd="0" presId="urn:microsoft.com/office/officeart/2005/8/layout/hChevron3"/>
    <dgm:cxn modelId="{37B20F6C-87E1-4118-A66F-4EC67032633D}" type="presOf" srcId="{D50868DE-208A-4B57-BAE0-3A70ECD062A7}" destId="{02400031-B122-441F-BE69-A1C2D77180A9}" srcOrd="0" destOrd="0" presId="urn:microsoft.com/office/officeart/2005/8/layout/hChevron3"/>
    <dgm:cxn modelId="{239B3829-A84C-45C8-8799-FFBE950A3650}" type="presOf" srcId="{D90E4C6C-A8F1-4D91-A85A-7097C00FF86A}" destId="{7FEDDF85-EC0B-494C-B2CA-EF93E236994C}" srcOrd="0" destOrd="0" presId="urn:microsoft.com/office/officeart/2005/8/layout/hChevron3"/>
    <dgm:cxn modelId="{A982946E-9563-49BB-81EE-0C48F24BFF35}" srcId="{50367F6E-84A9-4865-9003-ADE239A7566B}" destId="{D50868DE-208A-4B57-BAE0-3A70ECD062A7}" srcOrd="2" destOrd="0" parTransId="{BC8601B3-24B0-45A5-A211-8E38CDCF1C72}" sibTransId="{7CA47AD7-4759-43BD-A4A2-859D47D608DC}"/>
    <dgm:cxn modelId="{581D0F75-1249-4FA2-93CB-93E22B40E734}" srcId="{50367F6E-84A9-4865-9003-ADE239A7566B}" destId="{5C2D1D2D-C9F4-42FB-A392-E4B98EAAA1EA}" srcOrd="1" destOrd="0" parTransId="{DE13DE2B-F257-4561-BECE-4EE8E3F5E826}" sibTransId="{F2291D87-11C6-4687-BF49-0567C10057CE}"/>
    <dgm:cxn modelId="{19364C6E-06F2-431D-9974-1D009D56D50D}" srcId="{50367F6E-84A9-4865-9003-ADE239A7566B}" destId="{D90E4C6C-A8F1-4D91-A85A-7097C00FF86A}" srcOrd="4" destOrd="0" parTransId="{3990D446-FC9E-4C55-A320-2943DFEB16C7}" sibTransId="{48E64D32-5FAF-46B9-8803-A1B776904644}"/>
    <dgm:cxn modelId="{FCF2DC2D-0F77-4AE8-A29B-4E0C4FF476D9}" type="presOf" srcId="{5C2D1D2D-C9F4-42FB-A392-E4B98EAAA1EA}" destId="{C6E4305D-B4C0-45B5-8E78-0FC9A328D3B7}" srcOrd="0" destOrd="0" presId="urn:microsoft.com/office/officeart/2005/8/layout/hChevron3"/>
    <dgm:cxn modelId="{374C13F4-74FC-45D3-8AE2-ADD811FAA400}" type="presOf" srcId="{50367F6E-84A9-4865-9003-ADE239A7566B}" destId="{E42A8D3B-7484-4440-97E1-2D2E2BED7725}" srcOrd="0" destOrd="0" presId="urn:microsoft.com/office/officeart/2005/8/layout/hChevron3"/>
    <dgm:cxn modelId="{0387C2A1-9AAF-4678-B304-06F0AB36B6C0}" srcId="{50367F6E-84A9-4865-9003-ADE239A7566B}" destId="{F566E5F6-1D03-47B1-95F4-1B66124BF166}" srcOrd="3" destOrd="0" parTransId="{4277F6B4-4167-4B8D-9B1C-5EDFB542FA11}" sibTransId="{89325224-9B5B-416D-81A5-0148CDBF1AF3}"/>
    <dgm:cxn modelId="{A181656E-5BFF-43DB-8485-02297F62C398}" type="presOf" srcId="{7829EC2C-010E-4FD5-81E0-9C5E6CAC4116}" destId="{B1A270E1-7EC2-4D4E-A025-B3E9D6C9B407}" srcOrd="0" destOrd="0" presId="urn:microsoft.com/office/officeart/2005/8/layout/hChevron3"/>
    <dgm:cxn modelId="{FD77E84D-A24C-4F92-A4EF-867062FC9FAD}" type="presParOf" srcId="{E42A8D3B-7484-4440-97E1-2D2E2BED7725}" destId="{B1A270E1-7EC2-4D4E-A025-B3E9D6C9B407}" srcOrd="0" destOrd="0" presId="urn:microsoft.com/office/officeart/2005/8/layout/hChevron3"/>
    <dgm:cxn modelId="{6BE80D89-6E82-40E1-829E-942CAA7712EF}" type="presParOf" srcId="{E42A8D3B-7484-4440-97E1-2D2E2BED7725}" destId="{93E51E7E-C6A3-4EB0-978E-328C0FBD0006}" srcOrd="1" destOrd="0" presId="urn:microsoft.com/office/officeart/2005/8/layout/hChevron3"/>
    <dgm:cxn modelId="{977D3831-23E6-4A55-9195-846DC1C5F0BF}" type="presParOf" srcId="{E42A8D3B-7484-4440-97E1-2D2E2BED7725}" destId="{C6E4305D-B4C0-45B5-8E78-0FC9A328D3B7}" srcOrd="2" destOrd="0" presId="urn:microsoft.com/office/officeart/2005/8/layout/hChevron3"/>
    <dgm:cxn modelId="{4FDE10D0-E146-4E71-9905-29690D39A499}" type="presParOf" srcId="{E42A8D3B-7484-4440-97E1-2D2E2BED7725}" destId="{0A042579-F483-44CF-89A2-D51A4BAF089F}" srcOrd="3" destOrd="0" presId="urn:microsoft.com/office/officeart/2005/8/layout/hChevron3"/>
    <dgm:cxn modelId="{D2C09573-4916-4DEF-BE70-DCA9897152C4}" type="presParOf" srcId="{E42A8D3B-7484-4440-97E1-2D2E2BED7725}" destId="{02400031-B122-441F-BE69-A1C2D77180A9}" srcOrd="4" destOrd="0" presId="urn:microsoft.com/office/officeart/2005/8/layout/hChevron3"/>
    <dgm:cxn modelId="{8C47551F-8DDF-4E4C-BEDE-743AFB117896}" type="presParOf" srcId="{E42A8D3B-7484-4440-97E1-2D2E2BED7725}" destId="{81C409F6-9938-4616-B235-81009D09F892}" srcOrd="5" destOrd="0" presId="urn:microsoft.com/office/officeart/2005/8/layout/hChevron3"/>
    <dgm:cxn modelId="{C0DFC988-93D8-462A-A6E2-C7CA314E75B0}" type="presParOf" srcId="{E42A8D3B-7484-4440-97E1-2D2E2BED7725}" destId="{6E2B1E14-41FC-4633-AB61-D5055AB53173}" srcOrd="6" destOrd="0" presId="urn:microsoft.com/office/officeart/2005/8/layout/hChevron3"/>
    <dgm:cxn modelId="{E5E1B63A-FF19-475E-974E-565AC007BF88}" type="presParOf" srcId="{E42A8D3B-7484-4440-97E1-2D2E2BED7725}" destId="{76B2296F-1999-4DEF-809D-046ABFC168E7}" srcOrd="7" destOrd="0" presId="urn:microsoft.com/office/officeart/2005/8/layout/hChevron3"/>
    <dgm:cxn modelId="{CBBD47A0-9C98-42FF-8BA5-33FB0D3E13B5}" type="presParOf" srcId="{E42A8D3B-7484-4440-97E1-2D2E2BED7725}" destId="{7FEDDF85-EC0B-494C-B2CA-EF93E236994C}"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A270E1-7EC2-4D4E-A025-B3E9D6C9B407}">
      <dsp:nvSpPr>
        <dsp:cNvPr id="0" name=""/>
        <dsp:cNvSpPr/>
      </dsp:nvSpPr>
      <dsp:spPr>
        <a:xfrm>
          <a:off x="1265" y="1218753"/>
          <a:ext cx="2466826" cy="986730"/>
        </a:xfrm>
        <a:prstGeom prst="homePlat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48006" rIns="24003" bIns="48006" numCol="1" spcCol="1270" anchor="ctr" anchorCtr="0">
          <a:noAutofit/>
        </a:bodyPr>
        <a:lstStyle/>
        <a:p>
          <a:pPr lvl="0" algn="ctr" defTabSz="800100">
            <a:lnSpc>
              <a:spcPct val="90000"/>
            </a:lnSpc>
            <a:spcBef>
              <a:spcPct val="0"/>
            </a:spcBef>
            <a:spcAft>
              <a:spcPct val="35000"/>
            </a:spcAft>
          </a:pPr>
          <a:r>
            <a:rPr lang="en-US" sz="1800" kern="1200" dirty="0" smtClean="0"/>
            <a:t>Preparation</a:t>
          </a:r>
          <a:endParaRPr lang="en-US" sz="1800" kern="1200" dirty="0"/>
        </a:p>
      </dsp:txBody>
      <dsp:txXfrm>
        <a:off x="1265" y="1218753"/>
        <a:ext cx="2220144" cy="986730"/>
      </dsp:txXfrm>
    </dsp:sp>
    <dsp:sp modelId="{C6E4305D-B4C0-45B5-8E78-0FC9A328D3B7}">
      <dsp:nvSpPr>
        <dsp:cNvPr id="0" name=""/>
        <dsp:cNvSpPr/>
      </dsp:nvSpPr>
      <dsp:spPr>
        <a:xfrm>
          <a:off x="1974725" y="1218753"/>
          <a:ext cx="2466826" cy="986730"/>
        </a:xfrm>
        <a:prstGeom prst="chevron">
          <a:avLst/>
        </a:prstGeom>
        <a:solidFill>
          <a:schemeClr val="accent3">
            <a:hueOff val="-1893340"/>
            <a:satOff val="7232"/>
            <a:lumOff val="53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en-US" sz="1800" kern="1200" dirty="0" smtClean="0"/>
            <a:t>Introductions</a:t>
          </a:r>
          <a:endParaRPr lang="en-US" sz="1800" kern="1200" dirty="0"/>
        </a:p>
      </dsp:txBody>
      <dsp:txXfrm>
        <a:off x="2468090" y="1218753"/>
        <a:ext cx="1480096" cy="986730"/>
      </dsp:txXfrm>
    </dsp:sp>
    <dsp:sp modelId="{02400031-B122-441F-BE69-A1C2D77180A9}">
      <dsp:nvSpPr>
        <dsp:cNvPr id="0" name=""/>
        <dsp:cNvSpPr/>
      </dsp:nvSpPr>
      <dsp:spPr>
        <a:xfrm>
          <a:off x="3948186" y="1218753"/>
          <a:ext cx="2466826" cy="986730"/>
        </a:xfrm>
        <a:prstGeom prst="chevron">
          <a:avLst/>
        </a:prstGeom>
        <a:solidFill>
          <a:schemeClr val="accent3">
            <a:hueOff val="-3786679"/>
            <a:satOff val="14463"/>
            <a:lumOff val="107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en-US" sz="1800" kern="1200" dirty="0" smtClean="0"/>
            <a:t>Formal Q&amp;A</a:t>
          </a:r>
          <a:endParaRPr lang="en-US" sz="1800" kern="1200" dirty="0"/>
        </a:p>
      </dsp:txBody>
      <dsp:txXfrm>
        <a:off x="4441551" y="1218753"/>
        <a:ext cx="1480096" cy="986730"/>
      </dsp:txXfrm>
    </dsp:sp>
    <dsp:sp modelId="{6E2B1E14-41FC-4633-AB61-D5055AB53173}">
      <dsp:nvSpPr>
        <dsp:cNvPr id="0" name=""/>
        <dsp:cNvSpPr/>
      </dsp:nvSpPr>
      <dsp:spPr>
        <a:xfrm>
          <a:off x="5921647" y="1218753"/>
          <a:ext cx="2466826" cy="986730"/>
        </a:xfrm>
        <a:prstGeom prst="chevron">
          <a:avLst/>
        </a:prstGeom>
        <a:solidFill>
          <a:schemeClr val="accent3">
            <a:hueOff val="-5680019"/>
            <a:satOff val="21695"/>
            <a:lumOff val="161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en-US" sz="1800" kern="1200" dirty="0" smtClean="0"/>
            <a:t>Closing</a:t>
          </a:r>
          <a:endParaRPr lang="en-US" sz="1800" kern="1200" dirty="0"/>
        </a:p>
      </dsp:txBody>
      <dsp:txXfrm>
        <a:off x="6415012" y="1218753"/>
        <a:ext cx="1480096" cy="986730"/>
      </dsp:txXfrm>
    </dsp:sp>
    <dsp:sp modelId="{7FEDDF85-EC0B-494C-B2CA-EF93E236994C}">
      <dsp:nvSpPr>
        <dsp:cNvPr id="0" name=""/>
        <dsp:cNvSpPr/>
      </dsp:nvSpPr>
      <dsp:spPr>
        <a:xfrm>
          <a:off x="7895108" y="1218753"/>
          <a:ext cx="2466826" cy="986730"/>
        </a:xfrm>
        <a:prstGeom prst="chevron">
          <a:avLst/>
        </a:prstGeom>
        <a:solidFill>
          <a:schemeClr val="accent3">
            <a:hueOff val="-7573358"/>
            <a:satOff val="28927"/>
            <a:lumOff val="215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en-US" sz="1800" kern="1200" dirty="0" smtClean="0"/>
            <a:t>Follow-up</a:t>
          </a:r>
          <a:endParaRPr lang="en-US" sz="1800" kern="1200" dirty="0"/>
        </a:p>
      </dsp:txBody>
      <dsp:txXfrm>
        <a:off x="8388473" y="1218753"/>
        <a:ext cx="1480096" cy="9867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A270E1-7EC2-4D4E-A025-B3E9D6C9B407}">
      <dsp:nvSpPr>
        <dsp:cNvPr id="0" name=""/>
        <dsp:cNvSpPr/>
      </dsp:nvSpPr>
      <dsp:spPr>
        <a:xfrm>
          <a:off x="1265" y="1218753"/>
          <a:ext cx="2466826" cy="986730"/>
        </a:xfrm>
        <a:prstGeom prst="homePlat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354" tIns="82677" rIns="41339" bIns="82677" numCol="1" spcCol="1270" anchor="ctr" anchorCtr="0">
          <a:noAutofit/>
        </a:bodyPr>
        <a:lstStyle/>
        <a:p>
          <a:pPr lvl="0" algn="ctr" defTabSz="1377950">
            <a:lnSpc>
              <a:spcPct val="90000"/>
            </a:lnSpc>
            <a:spcBef>
              <a:spcPct val="0"/>
            </a:spcBef>
            <a:spcAft>
              <a:spcPct val="35000"/>
            </a:spcAft>
          </a:pPr>
          <a:r>
            <a:rPr lang="en-US" sz="3100" kern="1200" dirty="0" smtClean="0"/>
            <a:t>Preparation</a:t>
          </a:r>
          <a:endParaRPr lang="en-US" sz="3100" kern="1200" dirty="0"/>
        </a:p>
      </dsp:txBody>
      <dsp:txXfrm>
        <a:off x="1265" y="1218753"/>
        <a:ext cx="2220144" cy="986730"/>
      </dsp:txXfrm>
    </dsp:sp>
    <dsp:sp modelId="{C6E4305D-B4C0-45B5-8E78-0FC9A328D3B7}">
      <dsp:nvSpPr>
        <dsp:cNvPr id="0" name=""/>
        <dsp:cNvSpPr/>
      </dsp:nvSpPr>
      <dsp:spPr>
        <a:xfrm>
          <a:off x="1974725" y="1218753"/>
          <a:ext cx="2466826" cy="986730"/>
        </a:xfrm>
        <a:prstGeom prst="chevron">
          <a:avLst/>
        </a:prstGeom>
        <a:solidFill>
          <a:schemeClr val="accent3">
            <a:hueOff val="-1893340"/>
            <a:satOff val="7232"/>
            <a:lumOff val="53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6" tIns="82677" rIns="41339" bIns="82677" numCol="1" spcCol="1270" anchor="ctr" anchorCtr="0">
          <a:noAutofit/>
        </a:bodyPr>
        <a:lstStyle/>
        <a:p>
          <a:pPr lvl="0" algn="ctr" defTabSz="1377950">
            <a:lnSpc>
              <a:spcPct val="90000"/>
            </a:lnSpc>
            <a:spcBef>
              <a:spcPct val="0"/>
            </a:spcBef>
            <a:spcAft>
              <a:spcPct val="35000"/>
            </a:spcAft>
          </a:pPr>
          <a:r>
            <a:rPr lang="en-US" sz="3100" kern="1200" dirty="0" smtClean="0"/>
            <a:t> </a:t>
          </a:r>
          <a:endParaRPr lang="en-US" sz="3100" kern="1200" dirty="0"/>
        </a:p>
      </dsp:txBody>
      <dsp:txXfrm>
        <a:off x="2468090" y="1218753"/>
        <a:ext cx="1480096" cy="986730"/>
      </dsp:txXfrm>
    </dsp:sp>
    <dsp:sp modelId="{02400031-B122-441F-BE69-A1C2D77180A9}">
      <dsp:nvSpPr>
        <dsp:cNvPr id="0" name=""/>
        <dsp:cNvSpPr/>
      </dsp:nvSpPr>
      <dsp:spPr>
        <a:xfrm>
          <a:off x="3948186" y="1218753"/>
          <a:ext cx="2466826" cy="986730"/>
        </a:xfrm>
        <a:prstGeom prst="chevron">
          <a:avLst/>
        </a:prstGeom>
        <a:solidFill>
          <a:schemeClr val="accent3">
            <a:hueOff val="-3786679"/>
            <a:satOff val="14463"/>
            <a:lumOff val="107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6" tIns="82677" rIns="41339" bIns="82677" numCol="1" spcCol="1270" anchor="ctr" anchorCtr="0">
          <a:noAutofit/>
        </a:bodyPr>
        <a:lstStyle/>
        <a:p>
          <a:pPr lvl="0" algn="ctr" defTabSz="1377950">
            <a:lnSpc>
              <a:spcPct val="90000"/>
            </a:lnSpc>
            <a:spcBef>
              <a:spcPct val="0"/>
            </a:spcBef>
            <a:spcAft>
              <a:spcPct val="35000"/>
            </a:spcAft>
          </a:pPr>
          <a:r>
            <a:rPr lang="en-US" sz="3100" kern="1200" dirty="0" smtClean="0"/>
            <a:t> </a:t>
          </a:r>
          <a:endParaRPr lang="en-US" sz="3100" kern="1200" dirty="0"/>
        </a:p>
      </dsp:txBody>
      <dsp:txXfrm>
        <a:off x="4441551" y="1218753"/>
        <a:ext cx="1480096" cy="986730"/>
      </dsp:txXfrm>
    </dsp:sp>
    <dsp:sp modelId="{6E2B1E14-41FC-4633-AB61-D5055AB53173}">
      <dsp:nvSpPr>
        <dsp:cNvPr id="0" name=""/>
        <dsp:cNvSpPr/>
      </dsp:nvSpPr>
      <dsp:spPr>
        <a:xfrm>
          <a:off x="5921647" y="1218753"/>
          <a:ext cx="2466826" cy="986730"/>
        </a:xfrm>
        <a:prstGeom prst="chevron">
          <a:avLst/>
        </a:prstGeom>
        <a:solidFill>
          <a:schemeClr val="accent3">
            <a:hueOff val="-5680019"/>
            <a:satOff val="21695"/>
            <a:lumOff val="161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6" tIns="82677" rIns="41339" bIns="82677" numCol="1" spcCol="1270" anchor="ctr" anchorCtr="0">
          <a:noAutofit/>
        </a:bodyPr>
        <a:lstStyle/>
        <a:p>
          <a:pPr lvl="0" algn="ctr" defTabSz="1377950">
            <a:lnSpc>
              <a:spcPct val="90000"/>
            </a:lnSpc>
            <a:spcBef>
              <a:spcPct val="0"/>
            </a:spcBef>
            <a:spcAft>
              <a:spcPct val="35000"/>
            </a:spcAft>
          </a:pPr>
          <a:r>
            <a:rPr lang="en-US" sz="3100" kern="1200" dirty="0" smtClean="0"/>
            <a:t> </a:t>
          </a:r>
          <a:endParaRPr lang="en-US" sz="3100" kern="1200" dirty="0"/>
        </a:p>
      </dsp:txBody>
      <dsp:txXfrm>
        <a:off x="6415012" y="1218753"/>
        <a:ext cx="1480096" cy="986730"/>
      </dsp:txXfrm>
    </dsp:sp>
    <dsp:sp modelId="{7FEDDF85-EC0B-494C-B2CA-EF93E236994C}">
      <dsp:nvSpPr>
        <dsp:cNvPr id="0" name=""/>
        <dsp:cNvSpPr/>
      </dsp:nvSpPr>
      <dsp:spPr>
        <a:xfrm>
          <a:off x="7895108" y="1218753"/>
          <a:ext cx="2466826" cy="986730"/>
        </a:xfrm>
        <a:prstGeom prst="chevron">
          <a:avLst/>
        </a:prstGeom>
        <a:solidFill>
          <a:schemeClr val="accent3">
            <a:hueOff val="-7573358"/>
            <a:satOff val="28927"/>
            <a:lumOff val="215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6" tIns="82677" rIns="41339" bIns="82677" numCol="1" spcCol="1270" anchor="ctr" anchorCtr="0">
          <a:noAutofit/>
        </a:bodyPr>
        <a:lstStyle/>
        <a:p>
          <a:pPr lvl="0" algn="ctr" defTabSz="1377950">
            <a:lnSpc>
              <a:spcPct val="90000"/>
            </a:lnSpc>
            <a:spcBef>
              <a:spcPct val="0"/>
            </a:spcBef>
            <a:spcAft>
              <a:spcPct val="35000"/>
            </a:spcAft>
          </a:pPr>
          <a:r>
            <a:rPr lang="en-US" sz="3100" kern="1200" dirty="0" smtClean="0"/>
            <a:t> </a:t>
          </a:r>
          <a:endParaRPr lang="en-US" sz="3100" kern="1200" dirty="0"/>
        </a:p>
      </dsp:txBody>
      <dsp:txXfrm>
        <a:off x="8388473" y="1218753"/>
        <a:ext cx="1480096" cy="9867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A270E1-7EC2-4D4E-A025-B3E9D6C9B407}">
      <dsp:nvSpPr>
        <dsp:cNvPr id="0" name=""/>
        <dsp:cNvSpPr/>
      </dsp:nvSpPr>
      <dsp:spPr>
        <a:xfrm>
          <a:off x="1265" y="1218753"/>
          <a:ext cx="2466826" cy="986730"/>
        </a:xfrm>
        <a:prstGeom prst="homePlat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48006" rIns="24003" bIns="48006" numCol="1" spcCol="1270" anchor="ctr" anchorCtr="0">
          <a:noAutofit/>
        </a:bodyPr>
        <a:lstStyle/>
        <a:p>
          <a:pPr lvl="0" algn="ctr" defTabSz="800100">
            <a:lnSpc>
              <a:spcPct val="90000"/>
            </a:lnSpc>
            <a:spcBef>
              <a:spcPct val="0"/>
            </a:spcBef>
            <a:spcAft>
              <a:spcPct val="35000"/>
            </a:spcAft>
          </a:pPr>
          <a:r>
            <a:rPr lang="en-US" sz="1800" kern="1200" dirty="0" smtClean="0"/>
            <a:t> </a:t>
          </a:r>
          <a:endParaRPr lang="en-US" sz="1800" kern="1200" dirty="0"/>
        </a:p>
      </dsp:txBody>
      <dsp:txXfrm>
        <a:off x="1265" y="1218753"/>
        <a:ext cx="2220144" cy="986730"/>
      </dsp:txXfrm>
    </dsp:sp>
    <dsp:sp modelId="{C6E4305D-B4C0-45B5-8E78-0FC9A328D3B7}">
      <dsp:nvSpPr>
        <dsp:cNvPr id="0" name=""/>
        <dsp:cNvSpPr/>
      </dsp:nvSpPr>
      <dsp:spPr>
        <a:xfrm>
          <a:off x="1974725" y="1218753"/>
          <a:ext cx="2466826" cy="986730"/>
        </a:xfrm>
        <a:prstGeom prst="chevron">
          <a:avLst/>
        </a:prstGeom>
        <a:solidFill>
          <a:schemeClr val="accent3">
            <a:hueOff val="-1893340"/>
            <a:satOff val="7232"/>
            <a:lumOff val="53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en-US" sz="1800" kern="1200" dirty="0" smtClean="0"/>
            <a:t>Introductions</a:t>
          </a:r>
          <a:endParaRPr lang="en-US" sz="1800" kern="1200" dirty="0"/>
        </a:p>
      </dsp:txBody>
      <dsp:txXfrm>
        <a:off x="2468090" y="1218753"/>
        <a:ext cx="1480096" cy="986730"/>
      </dsp:txXfrm>
    </dsp:sp>
    <dsp:sp modelId="{02400031-B122-441F-BE69-A1C2D77180A9}">
      <dsp:nvSpPr>
        <dsp:cNvPr id="0" name=""/>
        <dsp:cNvSpPr/>
      </dsp:nvSpPr>
      <dsp:spPr>
        <a:xfrm>
          <a:off x="3948186" y="1218753"/>
          <a:ext cx="2466826" cy="986730"/>
        </a:xfrm>
        <a:prstGeom prst="chevron">
          <a:avLst/>
        </a:prstGeom>
        <a:solidFill>
          <a:schemeClr val="accent3">
            <a:hueOff val="-3786679"/>
            <a:satOff val="14463"/>
            <a:lumOff val="107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en-US" sz="1800" kern="1200" dirty="0" smtClean="0"/>
            <a:t> </a:t>
          </a:r>
          <a:endParaRPr lang="en-US" sz="1800" kern="1200" dirty="0"/>
        </a:p>
      </dsp:txBody>
      <dsp:txXfrm>
        <a:off x="4441551" y="1218753"/>
        <a:ext cx="1480096" cy="986730"/>
      </dsp:txXfrm>
    </dsp:sp>
    <dsp:sp modelId="{6E2B1E14-41FC-4633-AB61-D5055AB53173}">
      <dsp:nvSpPr>
        <dsp:cNvPr id="0" name=""/>
        <dsp:cNvSpPr/>
      </dsp:nvSpPr>
      <dsp:spPr>
        <a:xfrm>
          <a:off x="5921647" y="1218753"/>
          <a:ext cx="2466826" cy="986730"/>
        </a:xfrm>
        <a:prstGeom prst="chevron">
          <a:avLst/>
        </a:prstGeom>
        <a:solidFill>
          <a:schemeClr val="accent3">
            <a:hueOff val="-5680019"/>
            <a:satOff val="21695"/>
            <a:lumOff val="161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en-US" sz="1800" kern="1200" dirty="0" smtClean="0"/>
            <a:t> </a:t>
          </a:r>
          <a:endParaRPr lang="en-US" sz="1800" kern="1200" dirty="0"/>
        </a:p>
      </dsp:txBody>
      <dsp:txXfrm>
        <a:off x="6415012" y="1218753"/>
        <a:ext cx="1480096" cy="986730"/>
      </dsp:txXfrm>
    </dsp:sp>
    <dsp:sp modelId="{7FEDDF85-EC0B-494C-B2CA-EF93E236994C}">
      <dsp:nvSpPr>
        <dsp:cNvPr id="0" name=""/>
        <dsp:cNvSpPr/>
      </dsp:nvSpPr>
      <dsp:spPr>
        <a:xfrm>
          <a:off x="7895108" y="1218753"/>
          <a:ext cx="2466826" cy="986730"/>
        </a:xfrm>
        <a:prstGeom prst="chevron">
          <a:avLst/>
        </a:prstGeom>
        <a:solidFill>
          <a:schemeClr val="accent3">
            <a:hueOff val="-7573358"/>
            <a:satOff val="28927"/>
            <a:lumOff val="215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en-US" sz="1800" kern="1200" dirty="0" smtClean="0"/>
            <a:t> </a:t>
          </a:r>
          <a:endParaRPr lang="en-US" sz="1800" kern="1200" dirty="0"/>
        </a:p>
      </dsp:txBody>
      <dsp:txXfrm>
        <a:off x="8388473" y="1218753"/>
        <a:ext cx="1480096" cy="9867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A270E1-7EC2-4D4E-A025-B3E9D6C9B407}">
      <dsp:nvSpPr>
        <dsp:cNvPr id="0" name=""/>
        <dsp:cNvSpPr/>
      </dsp:nvSpPr>
      <dsp:spPr>
        <a:xfrm>
          <a:off x="1265" y="1218753"/>
          <a:ext cx="2466826" cy="986730"/>
        </a:xfrm>
        <a:prstGeom prst="homePlat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4686" tIns="77343" rIns="38672" bIns="77343" numCol="1" spcCol="1270" anchor="ctr" anchorCtr="0">
          <a:noAutofit/>
        </a:bodyPr>
        <a:lstStyle/>
        <a:p>
          <a:pPr lvl="0" algn="ctr" defTabSz="1289050">
            <a:lnSpc>
              <a:spcPct val="90000"/>
            </a:lnSpc>
            <a:spcBef>
              <a:spcPct val="0"/>
            </a:spcBef>
            <a:spcAft>
              <a:spcPct val="35000"/>
            </a:spcAft>
          </a:pPr>
          <a:r>
            <a:rPr lang="en-US" sz="2900" kern="1200" dirty="0" smtClean="0"/>
            <a:t> </a:t>
          </a:r>
          <a:endParaRPr lang="en-US" sz="2900" kern="1200" dirty="0"/>
        </a:p>
      </dsp:txBody>
      <dsp:txXfrm>
        <a:off x="1265" y="1218753"/>
        <a:ext cx="2220144" cy="986730"/>
      </dsp:txXfrm>
    </dsp:sp>
    <dsp:sp modelId="{C6E4305D-B4C0-45B5-8E78-0FC9A328D3B7}">
      <dsp:nvSpPr>
        <dsp:cNvPr id="0" name=""/>
        <dsp:cNvSpPr/>
      </dsp:nvSpPr>
      <dsp:spPr>
        <a:xfrm>
          <a:off x="1974725" y="1218753"/>
          <a:ext cx="2466826" cy="986730"/>
        </a:xfrm>
        <a:prstGeom prst="chevron">
          <a:avLst/>
        </a:prstGeom>
        <a:solidFill>
          <a:schemeClr val="accent3">
            <a:hueOff val="-1893340"/>
            <a:satOff val="7232"/>
            <a:lumOff val="53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015" tIns="77343" rIns="38672" bIns="77343" numCol="1" spcCol="1270" anchor="ctr" anchorCtr="0">
          <a:noAutofit/>
        </a:bodyPr>
        <a:lstStyle/>
        <a:p>
          <a:pPr lvl="0" algn="ctr" defTabSz="1289050">
            <a:lnSpc>
              <a:spcPct val="90000"/>
            </a:lnSpc>
            <a:spcBef>
              <a:spcPct val="0"/>
            </a:spcBef>
            <a:spcAft>
              <a:spcPct val="35000"/>
            </a:spcAft>
          </a:pPr>
          <a:r>
            <a:rPr lang="en-US" sz="2900" kern="1200" dirty="0" smtClean="0"/>
            <a:t> </a:t>
          </a:r>
          <a:endParaRPr lang="en-US" sz="2900" kern="1200" dirty="0"/>
        </a:p>
      </dsp:txBody>
      <dsp:txXfrm>
        <a:off x="2468090" y="1218753"/>
        <a:ext cx="1480096" cy="986730"/>
      </dsp:txXfrm>
    </dsp:sp>
    <dsp:sp modelId="{02400031-B122-441F-BE69-A1C2D77180A9}">
      <dsp:nvSpPr>
        <dsp:cNvPr id="0" name=""/>
        <dsp:cNvSpPr/>
      </dsp:nvSpPr>
      <dsp:spPr>
        <a:xfrm>
          <a:off x="3948186" y="1218753"/>
          <a:ext cx="2466826" cy="986730"/>
        </a:xfrm>
        <a:prstGeom prst="chevron">
          <a:avLst/>
        </a:prstGeom>
        <a:solidFill>
          <a:schemeClr val="accent3">
            <a:hueOff val="-3786679"/>
            <a:satOff val="14463"/>
            <a:lumOff val="107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015" tIns="77343" rIns="38672" bIns="77343" numCol="1" spcCol="1270" anchor="ctr" anchorCtr="0">
          <a:noAutofit/>
        </a:bodyPr>
        <a:lstStyle/>
        <a:p>
          <a:pPr lvl="0" algn="ctr" defTabSz="1289050">
            <a:lnSpc>
              <a:spcPct val="90000"/>
            </a:lnSpc>
            <a:spcBef>
              <a:spcPct val="0"/>
            </a:spcBef>
            <a:spcAft>
              <a:spcPct val="35000"/>
            </a:spcAft>
          </a:pPr>
          <a:r>
            <a:rPr lang="en-US" sz="2900" kern="1200" dirty="0" smtClean="0"/>
            <a:t>Formal Q&amp;A</a:t>
          </a:r>
          <a:endParaRPr lang="en-US" sz="2900" kern="1200" dirty="0"/>
        </a:p>
      </dsp:txBody>
      <dsp:txXfrm>
        <a:off x="4441551" y="1218753"/>
        <a:ext cx="1480096" cy="986730"/>
      </dsp:txXfrm>
    </dsp:sp>
    <dsp:sp modelId="{6E2B1E14-41FC-4633-AB61-D5055AB53173}">
      <dsp:nvSpPr>
        <dsp:cNvPr id="0" name=""/>
        <dsp:cNvSpPr/>
      </dsp:nvSpPr>
      <dsp:spPr>
        <a:xfrm>
          <a:off x="5921647" y="1218753"/>
          <a:ext cx="2466826" cy="986730"/>
        </a:xfrm>
        <a:prstGeom prst="chevron">
          <a:avLst/>
        </a:prstGeom>
        <a:solidFill>
          <a:schemeClr val="accent3">
            <a:hueOff val="-5680019"/>
            <a:satOff val="21695"/>
            <a:lumOff val="161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015" tIns="77343" rIns="38672" bIns="77343" numCol="1" spcCol="1270" anchor="ctr" anchorCtr="0">
          <a:noAutofit/>
        </a:bodyPr>
        <a:lstStyle/>
        <a:p>
          <a:pPr lvl="0" algn="ctr" defTabSz="1289050">
            <a:lnSpc>
              <a:spcPct val="90000"/>
            </a:lnSpc>
            <a:spcBef>
              <a:spcPct val="0"/>
            </a:spcBef>
            <a:spcAft>
              <a:spcPct val="35000"/>
            </a:spcAft>
          </a:pPr>
          <a:r>
            <a:rPr lang="en-US" sz="2900" kern="1200" dirty="0" smtClean="0"/>
            <a:t> </a:t>
          </a:r>
          <a:endParaRPr lang="en-US" sz="2900" kern="1200" dirty="0"/>
        </a:p>
      </dsp:txBody>
      <dsp:txXfrm>
        <a:off x="6415012" y="1218753"/>
        <a:ext cx="1480096" cy="986730"/>
      </dsp:txXfrm>
    </dsp:sp>
    <dsp:sp modelId="{7FEDDF85-EC0B-494C-B2CA-EF93E236994C}">
      <dsp:nvSpPr>
        <dsp:cNvPr id="0" name=""/>
        <dsp:cNvSpPr/>
      </dsp:nvSpPr>
      <dsp:spPr>
        <a:xfrm>
          <a:off x="7895108" y="1218753"/>
          <a:ext cx="2466826" cy="986730"/>
        </a:xfrm>
        <a:prstGeom prst="chevron">
          <a:avLst/>
        </a:prstGeom>
        <a:solidFill>
          <a:schemeClr val="accent3">
            <a:hueOff val="-7573358"/>
            <a:satOff val="28927"/>
            <a:lumOff val="215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015" tIns="77343" rIns="38672" bIns="77343" numCol="1" spcCol="1270" anchor="ctr" anchorCtr="0">
          <a:noAutofit/>
        </a:bodyPr>
        <a:lstStyle/>
        <a:p>
          <a:pPr lvl="0" algn="ctr" defTabSz="1289050">
            <a:lnSpc>
              <a:spcPct val="90000"/>
            </a:lnSpc>
            <a:spcBef>
              <a:spcPct val="0"/>
            </a:spcBef>
            <a:spcAft>
              <a:spcPct val="35000"/>
            </a:spcAft>
          </a:pPr>
          <a:r>
            <a:rPr lang="en-US" sz="2900" kern="1200" dirty="0" smtClean="0"/>
            <a:t> </a:t>
          </a:r>
          <a:endParaRPr lang="en-US" sz="2900" kern="1200" dirty="0"/>
        </a:p>
      </dsp:txBody>
      <dsp:txXfrm>
        <a:off x="8388473" y="1218753"/>
        <a:ext cx="1480096" cy="9867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582548-4A21-4738-A0DD-F65CFF2C79FC}">
      <dsp:nvSpPr>
        <dsp:cNvPr id="0" name=""/>
        <dsp:cNvSpPr/>
      </dsp:nvSpPr>
      <dsp:spPr>
        <a:xfrm>
          <a:off x="509080" y="660"/>
          <a:ext cx="2633013" cy="1579808"/>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b="1" kern="1200" cap="none" dirty="0" smtClean="0"/>
            <a:t>Who are you? </a:t>
          </a:r>
          <a:endParaRPr lang="en-US" sz="3900" kern="1200" dirty="0"/>
        </a:p>
      </dsp:txBody>
      <dsp:txXfrm>
        <a:off x="509080" y="660"/>
        <a:ext cx="2633013" cy="1579808"/>
      </dsp:txXfrm>
    </dsp:sp>
    <dsp:sp modelId="{467AD79F-F147-4ABA-9CF7-7F650DEDBCE1}">
      <dsp:nvSpPr>
        <dsp:cNvPr id="0" name=""/>
        <dsp:cNvSpPr/>
      </dsp:nvSpPr>
      <dsp:spPr>
        <a:xfrm>
          <a:off x="3405395" y="660"/>
          <a:ext cx="2633013" cy="1579808"/>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b="1" kern="1200" cap="none" dirty="0" smtClean="0"/>
            <a:t>What do you know?</a:t>
          </a:r>
          <a:r>
            <a:rPr lang="en-US" sz="3900" kern="1200" cap="none" dirty="0" smtClean="0"/>
            <a:t> </a:t>
          </a:r>
          <a:endParaRPr lang="en-US" sz="3900" kern="1200" dirty="0"/>
        </a:p>
      </dsp:txBody>
      <dsp:txXfrm>
        <a:off x="3405395" y="660"/>
        <a:ext cx="2633013" cy="1579808"/>
      </dsp:txXfrm>
    </dsp:sp>
    <dsp:sp modelId="{A578EE2C-0DDA-423A-9F1A-0ADA50516C76}">
      <dsp:nvSpPr>
        <dsp:cNvPr id="0" name=""/>
        <dsp:cNvSpPr/>
      </dsp:nvSpPr>
      <dsp:spPr>
        <a:xfrm>
          <a:off x="6301710" y="660"/>
          <a:ext cx="2633013" cy="1579808"/>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b="1" kern="1200" cap="none" dirty="0" smtClean="0"/>
            <a:t>What can you do? </a:t>
          </a:r>
          <a:endParaRPr lang="en-US" sz="3900" kern="1200" dirty="0"/>
        </a:p>
      </dsp:txBody>
      <dsp:txXfrm>
        <a:off x="6301710" y="660"/>
        <a:ext cx="2633013" cy="1579808"/>
      </dsp:txXfrm>
    </dsp:sp>
    <dsp:sp modelId="{325CA1E6-FF02-40E6-A772-E51FB937825A}">
      <dsp:nvSpPr>
        <dsp:cNvPr id="0" name=""/>
        <dsp:cNvSpPr/>
      </dsp:nvSpPr>
      <dsp:spPr>
        <a:xfrm>
          <a:off x="509080" y="1843769"/>
          <a:ext cx="2633013" cy="1579808"/>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b="1" kern="1200" cap="none" dirty="0" smtClean="0"/>
            <a:t>Will you fit in? </a:t>
          </a:r>
          <a:endParaRPr lang="en-US" sz="3900" kern="1200" dirty="0"/>
        </a:p>
      </dsp:txBody>
      <dsp:txXfrm>
        <a:off x="509080" y="1843769"/>
        <a:ext cx="2633013" cy="1579808"/>
      </dsp:txXfrm>
    </dsp:sp>
    <dsp:sp modelId="{39ADFCAD-5B07-4906-BE06-B4EDCADFD3D2}">
      <dsp:nvSpPr>
        <dsp:cNvPr id="0" name=""/>
        <dsp:cNvSpPr/>
      </dsp:nvSpPr>
      <dsp:spPr>
        <a:xfrm>
          <a:off x="3405395" y="1843769"/>
          <a:ext cx="2633013" cy="1579808"/>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b="1" kern="1200" cap="none" dirty="0" smtClean="0"/>
            <a:t>“Trick questions”</a:t>
          </a:r>
          <a:endParaRPr lang="en-US" sz="3900" kern="1200" dirty="0"/>
        </a:p>
      </dsp:txBody>
      <dsp:txXfrm>
        <a:off x="3405395" y="1843769"/>
        <a:ext cx="2633013" cy="1579808"/>
      </dsp:txXfrm>
    </dsp:sp>
    <dsp:sp modelId="{7F872F55-91D1-4286-9665-98BA4BA20C1B}">
      <dsp:nvSpPr>
        <dsp:cNvPr id="0" name=""/>
        <dsp:cNvSpPr/>
      </dsp:nvSpPr>
      <dsp:spPr>
        <a:xfrm>
          <a:off x="6301710" y="1843769"/>
          <a:ext cx="2633013" cy="1579808"/>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b="1" kern="1200" cap="none" dirty="0" smtClean="0"/>
            <a:t>Illegal questions</a:t>
          </a:r>
          <a:endParaRPr lang="en-US" sz="3900" kern="1200" cap="none" dirty="0"/>
        </a:p>
      </dsp:txBody>
      <dsp:txXfrm>
        <a:off x="6301710" y="1843769"/>
        <a:ext cx="2633013" cy="157980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582548-4A21-4738-A0DD-F65CFF2C79FC}">
      <dsp:nvSpPr>
        <dsp:cNvPr id="0" name=""/>
        <dsp:cNvSpPr/>
      </dsp:nvSpPr>
      <dsp:spPr>
        <a:xfrm>
          <a:off x="2766" y="285403"/>
          <a:ext cx="2194946" cy="1316967"/>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kern="1200" cap="none" dirty="0" smtClean="0"/>
            <a:t>Who are you? </a:t>
          </a:r>
          <a:endParaRPr lang="en-US" sz="3200" kern="1200" dirty="0"/>
        </a:p>
      </dsp:txBody>
      <dsp:txXfrm>
        <a:off x="2766" y="285403"/>
        <a:ext cx="2194946" cy="1316967"/>
      </dsp:txXfrm>
    </dsp:sp>
    <dsp:sp modelId="{467AD79F-F147-4ABA-9CF7-7F650DEDBCE1}">
      <dsp:nvSpPr>
        <dsp:cNvPr id="0" name=""/>
        <dsp:cNvSpPr/>
      </dsp:nvSpPr>
      <dsp:spPr>
        <a:xfrm>
          <a:off x="2417208" y="285403"/>
          <a:ext cx="2194946" cy="1316967"/>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kern="1200" cap="none" dirty="0" smtClean="0"/>
            <a:t>What do you know?</a:t>
          </a:r>
          <a:r>
            <a:rPr lang="en-US" sz="3200" kern="1200" cap="none" dirty="0" smtClean="0"/>
            <a:t> </a:t>
          </a:r>
          <a:endParaRPr lang="en-US" sz="3200" kern="1200" dirty="0"/>
        </a:p>
      </dsp:txBody>
      <dsp:txXfrm>
        <a:off x="2417208" y="285403"/>
        <a:ext cx="2194946" cy="1316967"/>
      </dsp:txXfrm>
    </dsp:sp>
    <dsp:sp modelId="{A578EE2C-0DDA-423A-9F1A-0ADA50516C76}">
      <dsp:nvSpPr>
        <dsp:cNvPr id="0" name=""/>
        <dsp:cNvSpPr/>
      </dsp:nvSpPr>
      <dsp:spPr>
        <a:xfrm>
          <a:off x="4831649" y="285403"/>
          <a:ext cx="2194946" cy="1316967"/>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kern="1200" cap="none" dirty="0" smtClean="0"/>
            <a:t>What can you do? </a:t>
          </a:r>
          <a:endParaRPr lang="en-US" sz="3200" kern="1200" dirty="0"/>
        </a:p>
      </dsp:txBody>
      <dsp:txXfrm>
        <a:off x="4831649" y="285403"/>
        <a:ext cx="2194946" cy="1316967"/>
      </dsp:txXfrm>
    </dsp:sp>
    <dsp:sp modelId="{325CA1E6-FF02-40E6-A772-E51FB937825A}">
      <dsp:nvSpPr>
        <dsp:cNvPr id="0" name=""/>
        <dsp:cNvSpPr/>
      </dsp:nvSpPr>
      <dsp:spPr>
        <a:xfrm>
          <a:off x="7246090" y="285403"/>
          <a:ext cx="2194946" cy="1316967"/>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kern="1200" cap="none" dirty="0" smtClean="0"/>
            <a:t>Will you fit in? </a:t>
          </a:r>
          <a:endParaRPr lang="en-US" sz="3200" kern="1200" dirty="0"/>
        </a:p>
      </dsp:txBody>
      <dsp:txXfrm>
        <a:off x="7246090" y="285403"/>
        <a:ext cx="2194946" cy="1316967"/>
      </dsp:txXfrm>
    </dsp:sp>
    <dsp:sp modelId="{39ADFCAD-5B07-4906-BE06-B4EDCADFD3D2}">
      <dsp:nvSpPr>
        <dsp:cNvPr id="0" name=""/>
        <dsp:cNvSpPr/>
      </dsp:nvSpPr>
      <dsp:spPr>
        <a:xfrm>
          <a:off x="1209987" y="1821866"/>
          <a:ext cx="2194946" cy="1316967"/>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kern="1200" cap="none" dirty="0" smtClean="0"/>
            <a:t>“Trick questions”</a:t>
          </a:r>
          <a:endParaRPr lang="en-US" sz="3200" kern="1200" dirty="0"/>
        </a:p>
      </dsp:txBody>
      <dsp:txXfrm>
        <a:off x="1209987" y="1821866"/>
        <a:ext cx="2194946" cy="1316967"/>
      </dsp:txXfrm>
    </dsp:sp>
    <dsp:sp modelId="{7F872F55-91D1-4286-9665-98BA4BA20C1B}">
      <dsp:nvSpPr>
        <dsp:cNvPr id="0" name=""/>
        <dsp:cNvSpPr/>
      </dsp:nvSpPr>
      <dsp:spPr>
        <a:xfrm>
          <a:off x="3624428" y="1821866"/>
          <a:ext cx="2194946" cy="1316967"/>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kern="1200" cap="none" dirty="0" smtClean="0"/>
            <a:t>Illegal questions</a:t>
          </a:r>
          <a:endParaRPr lang="en-US" sz="3200" kern="1200" cap="none" dirty="0"/>
        </a:p>
      </dsp:txBody>
      <dsp:txXfrm>
        <a:off x="3624428" y="1821866"/>
        <a:ext cx="2194946" cy="1316967"/>
      </dsp:txXfrm>
    </dsp:sp>
    <dsp:sp modelId="{9748660E-80EC-4BEA-9A9E-200D55D72499}">
      <dsp:nvSpPr>
        <dsp:cNvPr id="0" name=""/>
        <dsp:cNvSpPr/>
      </dsp:nvSpPr>
      <dsp:spPr>
        <a:xfrm>
          <a:off x="6038869" y="1821866"/>
          <a:ext cx="2194946" cy="1316967"/>
        </a:xfrm>
        <a:prstGeom prst="rect">
          <a:avLst/>
        </a:prstGeom>
        <a:no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cap="none" dirty="0" smtClean="0"/>
            <a:t>Questions </a:t>
          </a:r>
          <a:r>
            <a:rPr lang="en-US" sz="3200" i="1" kern="1200" cap="none" dirty="0" smtClean="0"/>
            <a:t>YOU</a:t>
          </a:r>
          <a:r>
            <a:rPr lang="en-US" sz="3200" kern="1200" cap="none" dirty="0" smtClean="0"/>
            <a:t> ask</a:t>
          </a:r>
          <a:endParaRPr lang="en-US" sz="3200" kern="1200" cap="none" dirty="0"/>
        </a:p>
      </dsp:txBody>
      <dsp:txXfrm>
        <a:off x="6038869" y="1821866"/>
        <a:ext cx="2194946" cy="131696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A270E1-7EC2-4D4E-A025-B3E9D6C9B407}">
      <dsp:nvSpPr>
        <dsp:cNvPr id="0" name=""/>
        <dsp:cNvSpPr/>
      </dsp:nvSpPr>
      <dsp:spPr>
        <a:xfrm>
          <a:off x="1265" y="1218753"/>
          <a:ext cx="2466826" cy="986730"/>
        </a:xfrm>
        <a:prstGeom prst="homePlat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6022" tIns="88011" rIns="44006" bIns="88011" numCol="1" spcCol="1270" anchor="ctr" anchorCtr="0">
          <a:noAutofit/>
        </a:bodyPr>
        <a:lstStyle/>
        <a:p>
          <a:pPr lvl="0" algn="ctr" defTabSz="1466850">
            <a:lnSpc>
              <a:spcPct val="90000"/>
            </a:lnSpc>
            <a:spcBef>
              <a:spcPct val="0"/>
            </a:spcBef>
            <a:spcAft>
              <a:spcPct val="35000"/>
            </a:spcAft>
          </a:pPr>
          <a:r>
            <a:rPr lang="en-US" sz="3300" kern="1200" dirty="0" smtClean="0"/>
            <a:t> </a:t>
          </a:r>
          <a:endParaRPr lang="en-US" sz="3300" kern="1200" dirty="0"/>
        </a:p>
      </dsp:txBody>
      <dsp:txXfrm>
        <a:off x="1265" y="1218753"/>
        <a:ext cx="2220144" cy="986730"/>
      </dsp:txXfrm>
    </dsp:sp>
    <dsp:sp modelId="{C6E4305D-B4C0-45B5-8E78-0FC9A328D3B7}">
      <dsp:nvSpPr>
        <dsp:cNvPr id="0" name=""/>
        <dsp:cNvSpPr/>
      </dsp:nvSpPr>
      <dsp:spPr>
        <a:xfrm>
          <a:off x="1974725" y="1218753"/>
          <a:ext cx="2466826" cy="986730"/>
        </a:xfrm>
        <a:prstGeom prst="chevron">
          <a:avLst/>
        </a:prstGeom>
        <a:solidFill>
          <a:schemeClr val="accent3">
            <a:hueOff val="-1893340"/>
            <a:satOff val="7232"/>
            <a:lumOff val="53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2017" tIns="88011" rIns="44006" bIns="88011" numCol="1" spcCol="1270" anchor="ctr" anchorCtr="0">
          <a:noAutofit/>
        </a:bodyPr>
        <a:lstStyle/>
        <a:p>
          <a:pPr lvl="0" algn="ctr" defTabSz="1466850">
            <a:lnSpc>
              <a:spcPct val="90000"/>
            </a:lnSpc>
            <a:spcBef>
              <a:spcPct val="0"/>
            </a:spcBef>
            <a:spcAft>
              <a:spcPct val="35000"/>
            </a:spcAft>
          </a:pPr>
          <a:r>
            <a:rPr lang="en-US" sz="3300" kern="1200" dirty="0" smtClean="0"/>
            <a:t> </a:t>
          </a:r>
          <a:endParaRPr lang="en-US" sz="3300" kern="1200" dirty="0"/>
        </a:p>
      </dsp:txBody>
      <dsp:txXfrm>
        <a:off x="2468090" y="1218753"/>
        <a:ext cx="1480096" cy="986730"/>
      </dsp:txXfrm>
    </dsp:sp>
    <dsp:sp modelId="{02400031-B122-441F-BE69-A1C2D77180A9}">
      <dsp:nvSpPr>
        <dsp:cNvPr id="0" name=""/>
        <dsp:cNvSpPr/>
      </dsp:nvSpPr>
      <dsp:spPr>
        <a:xfrm>
          <a:off x="3948186" y="1218753"/>
          <a:ext cx="2466826" cy="986730"/>
        </a:xfrm>
        <a:prstGeom prst="chevron">
          <a:avLst/>
        </a:prstGeom>
        <a:solidFill>
          <a:schemeClr val="accent3">
            <a:hueOff val="-3786679"/>
            <a:satOff val="14463"/>
            <a:lumOff val="107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2017" tIns="88011" rIns="44006" bIns="88011" numCol="1" spcCol="1270" anchor="ctr" anchorCtr="0">
          <a:noAutofit/>
        </a:bodyPr>
        <a:lstStyle/>
        <a:p>
          <a:pPr lvl="0" algn="ctr" defTabSz="1466850">
            <a:lnSpc>
              <a:spcPct val="90000"/>
            </a:lnSpc>
            <a:spcBef>
              <a:spcPct val="0"/>
            </a:spcBef>
            <a:spcAft>
              <a:spcPct val="35000"/>
            </a:spcAft>
          </a:pPr>
          <a:r>
            <a:rPr lang="en-US" sz="3300" kern="1200" dirty="0" smtClean="0"/>
            <a:t> </a:t>
          </a:r>
          <a:endParaRPr lang="en-US" sz="3300" kern="1200" dirty="0"/>
        </a:p>
      </dsp:txBody>
      <dsp:txXfrm>
        <a:off x="4441551" y="1218753"/>
        <a:ext cx="1480096" cy="986730"/>
      </dsp:txXfrm>
    </dsp:sp>
    <dsp:sp modelId="{6E2B1E14-41FC-4633-AB61-D5055AB53173}">
      <dsp:nvSpPr>
        <dsp:cNvPr id="0" name=""/>
        <dsp:cNvSpPr/>
      </dsp:nvSpPr>
      <dsp:spPr>
        <a:xfrm>
          <a:off x="5921647" y="1218753"/>
          <a:ext cx="2466826" cy="986730"/>
        </a:xfrm>
        <a:prstGeom prst="chevron">
          <a:avLst/>
        </a:prstGeom>
        <a:solidFill>
          <a:schemeClr val="accent3">
            <a:hueOff val="-5680019"/>
            <a:satOff val="21695"/>
            <a:lumOff val="161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2017" tIns="88011" rIns="44006" bIns="88011" numCol="1" spcCol="1270" anchor="ctr" anchorCtr="0">
          <a:noAutofit/>
        </a:bodyPr>
        <a:lstStyle/>
        <a:p>
          <a:pPr lvl="0" algn="ctr" defTabSz="1466850">
            <a:lnSpc>
              <a:spcPct val="90000"/>
            </a:lnSpc>
            <a:spcBef>
              <a:spcPct val="0"/>
            </a:spcBef>
            <a:spcAft>
              <a:spcPct val="35000"/>
            </a:spcAft>
          </a:pPr>
          <a:r>
            <a:rPr lang="en-US" sz="3300" kern="1200" dirty="0" smtClean="0"/>
            <a:t>Closing</a:t>
          </a:r>
          <a:endParaRPr lang="en-US" sz="3300" kern="1200" dirty="0"/>
        </a:p>
      </dsp:txBody>
      <dsp:txXfrm>
        <a:off x="6415012" y="1218753"/>
        <a:ext cx="1480096" cy="986730"/>
      </dsp:txXfrm>
    </dsp:sp>
    <dsp:sp modelId="{7FEDDF85-EC0B-494C-B2CA-EF93E236994C}">
      <dsp:nvSpPr>
        <dsp:cNvPr id="0" name=""/>
        <dsp:cNvSpPr/>
      </dsp:nvSpPr>
      <dsp:spPr>
        <a:xfrm>
          <a:off x="7895108" y="1218753"/>
          <a:ext cx="2466826" cy="986730"/>
        </a:xfrm>
        <a:prstGeom prst="chevron">
          <a:avLst/>
        </a:prstGeom>
        <a:solidFill>
          <a:schemeClr val="accent3">
            <a:hueOff val="-7573358"/>
            <a:satOff val="28927"/>
            <a:lumOff val="215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2017" tIns="88011" rIns="44006" bIns="88011" numCol="1" spcCol="1270" anchor="ctr" anchorCtr="0">
          <a:noAutofit/>
        </a:bodyPr>
        <a:lstStyle/>
        <a:p>
          <a:pPr lvl="0" algn="ctr" defTabSz="1466850">
            <a:lnSpc>
              <a:spcPct val="90000"/>
            </a:lnSpc>
            <a:spcBef>
              <a:spcPct val="0"/>
            </a:spcBef>
            <a:spcAft>
              <a:spcPct val="35000"/>
            </a:spcAft>
          </a:pPr>
          <a:r>
            <a:rPr lang="en-US" sz="3300" kern="1200" dirty="0" smtClean="0"/>
            <a:t> </a:t>
          </a:r>
          <a:endParaRPr lang="en-US" sz="3300" kern="1200" dirty="0"/>
        </a:p>
      </dsp:txBody>
      <dsp:txXfrm>
        <a:off x="8388473" y="1218753"/>
        <a:ext cx="1480096" cy="98673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A270E1-7EC2-4D4E-A025-B3E9D6C9B407}">
      <dsp:nvSpPr>
        <dsp:cNvPr id="0" name=""/>
        <dsp:cNvSpPr/>
      </dsp:nvSpPr>
      <dsp:spPr>
        <a:xfrm>
          <a:off x="1265" y="1218753"/>
          <a:ext cx="2466826" cy="986730"/>
        </a:xfrm>
        <a:prstGeom prst="homePlat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4686" tIns="77343" rIns="38672" bIns="77343" numCol="1" spcCol="1270" anchor="ctr" anchorCtr="0">
          <a:noAutofit/>
        </a:bodyPr>
        <a:lstStyle/>
        <a:p>
          <a:pPr lvl="0" algn="ctr" defTabSz="1289050">
            <a:lnSpc>
              <a:spcPct val="90000"/>
            </a:lnSpc>
            <a:spcBef>
              <a:spcPct val="0"/>
            </a:spcBef>
            <a:spcAft>
              <a:spcPct val="35000"/>
            </a:spcAft>
          </a:pPr>
          <a:r>
            <a:rPr lang="en-US" sz="2900" kern="1200" dirty="0" smtClean="0"/>
            <a:t> </a:t>
          </a:r>
          <a:endParaRPr lang="en-US" sz="2900" kern="1200" dirty="0"/>
        </a:p>
      </dsp:txBody>
      <dsp:txXfrm>
        <a:off x="1265" y="1218753"/>
        <a:ext cx="2220144" cy="986730"/>
      </dsp:txXfrm>
    </dsp:sp>
    <dsp:sp modelId="{C6E4305D-B4C0-45B5-8E78-0FC9A328D3B7}">
      <dsp:nvSpPr>
        <dsp:cNvPr id="0" name=""/>
        <dsp:cNvSpPr/>
      </dsp:nvSpPr>
      <dsp:spPr>
        <a:xfrm>
          <a:off x="1974725" y="1218753"/>
          <a:ext cx="2466826" cy="986730"/>
        </a:xfrm>
        <a:prstGeom prst="chevron">
          <a:avLst/>
        </a:prstGeom>
        <a:solidFill>
          <a:schemeClr val="accent3">
            <a:hueOff val="-1893340"/>
            <a:satOff val="7232"/>
            <a:lumOff val="53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015" tIns="77343" rIns="38672" bIns="77343" numCol="1" spcCol="1270" anchor="ctr" anchorCtr="0">
          <a:noAutofit/>
        </a:bodyPr>
        <a:lstStyle/>
        <a:p>
          <a:pPr lvl="0" algn="ctr" defTabSz="1289050">
            <a:lnSpc>
              <a:spcPct val="90000"/>
            </a:lnSpc>
            <a:spcBef>
              <a:spcPct val="0"/>
            </a:spcBef>
            <a:spcAft>
              <a:spcPct val="35000"/>
            </a:spcAft>
          </a:pPr>
          <a:r>
            <a:rPr lang="en-US" sz="2900" kern="1200" dirty="0" smtClean="0"/>
            <a:t> </a:t>
          </a:r>
          <a:endParaRPr lang="en-US" sz="2900" kern="1200" dirty="0"/>
        </a:p>
      </dsp:txBody>
      <dsp:txXfrm>
        <a:off x="2468090" y="1218753"/>
        <a:ext cx="1480096" cy="986730"/>
      </dsp:txXfrm>
    </dsp:sp>
    <dsp:sp modelId="{02400031-B122-441F-BE69-A1C2D77180A9}">
      <dsp:nvSpPr>
        <dsp:cNvPr id="0" name=""/>
        <dsp:cNvSpPr/>
      </dsp:nvSpPr>
      <dsp:spPr>
        <a:xfrm>
          <a:off x="3948186" y="1218753"/>
          <a:ext cx="2466826" cy="986730"/>
        </a:xfrm>
        <a:prstGeom prst="chevron">
          <a:avLst/>
        </a:prstGeom>
        <a:solidFill>
          <a:schemeClr val="accent3">
            <a:hueOff val="-3786679"/>
            <a:satOff val="14463"/>
            <a:lumOff val="107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015" tIns="77343" rIns="38672" bIns="77343" numCol="1" spcCol="1270" anchor="ctr" anchorCtr="0">
          <a:noAutofit/>
        </a:bodyPr>
        <a:lstStyle/>
        <a:p>
          <a:pPr lvl="0" algn="ctr" defTabSz="1289050">
            <a:lnSpc>
              <a:spcPct val="90000"/>
            </a:lnSpc>
            <a:spcBef>
              <a:spcPct val="0"/>
            </a:spcBef>
            <a:spcAft>
              <a:spcPct val="35000"/>
            </a:spcAft>
          </a:pPr>
          <a:r>
            <a:rPr lang="en-US" sz="2900" kern="1200" dirty="0" smtClean="0"/>
            <a:t> </a:t>
          </a:r>
          <a:endParaRPr lang="en-US" sz="2900" kern="1200" dirty="0"/>
        </a:p>
      </dsp:txBody>
      <dsp:txXfrm>
        <a:off x="4441551" y="1218753"/>
        <a:ext cx="1480096" cy="986730"/>
      </dsp:txXfrm>
    </dsp:sp>
    <dsp:sp modelId="{6E2B1E14-41FC-4633-AB61-D5055AB53173}">
      <dsp:nvSpPr>
        <dsp:cNvPr id="0" name=""/>
        <dsp:cNvSpPr/>
      </dsp:nvSpPr>
      <dsp:spPr>
        <a:xfrm>
          <a:off x="5921647" y="1218753"/>
          <a:ext cx="2466826" cy="986730"/>
        </a:xfrm>
        <a:prstGeom prst="chevron">
          <a:avLst/>
        </a:prstGeom>
        <a:solidFill>
          <a:schemeClr val="accent3">
            <a:hueOff val="-5680019"/>
            <a:satOff val="21695"/>
            <a:lumOff val="161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015" tIns="77343" rIns="38672" bIns="77343" numCol="1" spcCol="1270" anchor="ctr" anchorCtr="0">
          <a:noAutofit/>
        </a:bodyPr>
        <a:lstStyle/>
        <a:p>
          <a:pPr lvl="0" algn="ctr" defTabSz="1289050">
            <a:lnSpc>
              <a:spcPct val="90000"/>
            </a:lnSpc>
            <a:spcBef>
              <a:spcPct val="0"/>
            </a:spcBef>
            <a:spcAft>
              <a:spcPct val="35000"/>
            </a:spcAft>
          </a:pPr>
          <a:r>
            <a:rPr lang="en-US" sz="2900" kern="1200" dirty="0" smtClean="0"/>
            <a:t> </a:t>
          </a:r>
          <a:endParaRPr lang="en-US" sz="2900" kern="1200" dirty="0"/>
        </a:p>
      </dsp:txBody>
      <dsp:txXfrm>
        <a:off x="6415012" y="1218753"/>
        <a:ext cx="1480096" cy="986730"/>
      </dsp:txXfrm>
    </dsp:sp>
    <dsp:sp modelId="{7FEDDF85-EC0B-494C-B2CA-EF93E236994C}">
      <dsp:nvSpPr>
        <dsp:cNvPr id="0" name=""/>
        <dsp:cNvSpPr/>
      </dsp:nvSpPr>
      <dsp:spPr>
        <a:xfrm>
          <a:off x="7895108" y="1218753"/>
          <a:ext cx="2466826" cy="986730"/>
        </a:xfrm>
        <a:prstGeom prst="chevron">
          <a:avLst/>
        </a:prstGeom>
        <a:solidFill>
          <a:schemeClr val="accent3">
            <a:hueOff val="-7573358"/>
            <a:satOff val="28927"/>
            <a:lumOff val="215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015" tIns="77343" rIns="38672" bIns="77343" numCol="1" spcCol="1270" anchor="ctr" anchorCtr="0">
          <a:noAutofit/>
        </a:bodyPr>
        <a:lstStyle/>
        <a:p>
          <a:pPr lvl="0" algn="ctr" defTabSz="1289050">
            <a:lnSpc>
              <a:spcPct val="90000"/>
            </a:lnSpc>
            <a:spcBef>
              <a:spcPct val="0"/>
            </a:spcBef>
            <a:spcAft>
              <a:spcPct val="35000"/>
            </a:spcAft>
          </a:pPr>
          <a:r>
            <a:rPr lang="en-US" sz="2900" kern="1200" dirty="0" smtClean="0"/>
            <a:t>Follow-up</a:t>
          </a:r>
          <a:endParaRPr lang="en-US" sz="2900" kern="1200" dirty="0"/>
        </a:p>
      </dsp:txBody>
      <dsp:txXfrm>
        <a:off x="8388473" y="1218753"/>
        <a:ext cx="1480096" cy="986730"/>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2F98A0B-795D-40D2-B765-C4CD95047F5A}" type="datetimeFigureOut">
              <a:rPr lang="en-US" smtClean="0"/>
              <a:t>10/15/2018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0609EFC-41FB-4994-B0D1-C11E887BDBC3}" type="slidenum">
              <a:rPr lang="en-US" smtClean="0"/>
              <a:t>‹#›</a:t>
            </a:fld>
            <a:endParaRPr lang="en-US"/>
          </a:p>
        </p:txBody>
      </p:sp>
    </p:spTree>
    <p:extLst>
      <p:ext uri="{BB962C8B-B14F-4D97-AF65-F5344CB8AC3E}">
        <p14:creationId xmlns:p14="http://schemas.microsoft.com/office/powerpoint/2010/main" val="1844873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80D01D-1BDB-49D3-97A9-30D742D5A0F9}" type="datetimeFigureOut">
              <a:rPr lang="en-US" smtClean="0"/>
              <a:t>10/15/2018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988AA3-1C71-4C14-9F18-166F812A4F5A}" type="slidenum">
              <a:rPr lang="en-US" smtClean="0"/>
              <a:t>‹#›</a:t>
            </a:fld>
            <a:endParaRPr lang="en-US"/>
          </a:p>
        </p:txBody>
      </p:sp>
    </p:spTree>
    <p:extLst>
      <p:ext uri="{BB962C8B-B14F-4D97-AF65-F5344CB8AC3E}">
        <p14:creationId xmlns:p14="http://schemas.microsoft.com/office/powerpoint/2010/main" val="2567532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5305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5316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4264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23235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0415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10/15/2018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46220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10/15/2018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91310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9450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8056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hasCustomPrompt="1"/>
          </p:nvPr>
        </p:nvSpPr>
        <p:spPr>
          <a:xfrm>
            <a:off x="914400" y="2336931"/>
            <a:ext cx="10363826" cy="3424107"/>
          </a:xfrm>
        </p:spPr>
        <p:txBody>
          <a:bodyPr/>
          <a:lstStyle>
            <a:lvl1pPr>
              <a:defRPr cap="none"/>
            </a:lvl1pPr>
            <a:lvl2pPr>
              <a:defRPr cap="none"/>
            </a:lvl2pPr>
            <a:lvl3pPr>
              <a:defRPr cap="none"/>
            </a:lvl3pPr>
            <a:lvl4pPr>
              <a:defRPr cap="none"/>
            </a:lvl4pPr>
            <a:lvl5pPr>
              <a:defRPr cap="none"/>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038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1929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3280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9050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7617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10/15/2018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1523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88935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9634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1184856" y="-437882"/>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61BEF0D-F0BB-DE4B-95CE-6DB70DBA9567}" type="datetimeFigureOut">
              <a:rPr lang="en-US" smtClean="0"/>
              <a:pPr/>
              <a:t>10/15/2018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891323"/>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 id="2147483828" r:id="rId15"/>
    <p:sldLayoutId id="2147483829" r:id="rId16"/>
    <p:sldLayoutId id="2147483830"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www.clarku.edu/offices/leep-center/current-stude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2532888"/>
            <a:ext cx="8689976" cy="1277110"/>
          </a:xfrm>
        </p:spPr>
        <p:txBody>
          <a:bodyPr/>
          <a:lstStyle/>
          <a:p>
            <a:r>
              <a:rPr lang="en-US" dirty="0" smtClean="0"/>
              <a:t>Interviewing 101</a:t>
            </a:r>
            <a:endParaRPr lang="en-US" dirty="0"/>
          </a:p>
        </p:txBody>
      </p:sp>
      <p:sp>
        <p:nvSpPr>
          <p:cNvPr id="3" name="Subtitle 2"/>
          <p:cNvSpPr>
            <a:spLocks noGrp="1"/>
          </p:cNvSpPr>
          <p:nvPr>
            <p:ph type="subTitle" idx="1"/>
          </p:nvPr>
        </p:nvSpPr>
        <p:spPr/>
        <p:txBody>
          <a:bodyPr>
            <a:normAutofit/>
          </a:bodyPr>
          <a:lstStyle/>
          <a:p>
            <a:r>
              <a:rPr lang="en-US" dirty="0" smtClean="0"/>
              <a:t>How to Showcase your best self and get the job</a:t>
            </a:r>
          </a:p>
          <a:p>
            <a:endParaRPr lang="en-US" dirty="0"/>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91856" y="935950"/>
            <a:ext cx="3072384" cy="896797"/>
          </a:xfrm>
          <a:prstGeom prst="rect">
            <a:avLst/>
          </a:prstGeom>
        </p:spPr>
      </p:pic>
    </p:spTree>
    <p:extLst>
      <p:ext uri="{BB962C8B-B14F-4D97-AF65-F5344CB8AC3E}">
        <p14:creationId xmlns:p14="http://schemas.microsoft.com/office/powerpoint/2010/main" val="2564501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 </a:t>
            </a:r>
            <a:endParaRPr lang="en-US" dirty="0"/>
          </a:p>
        </p:txBody>
      </p:sp>
      <p:sp>
        <p:nvSpPr>
          <p:cNvPr id="3" name="Content Placeholder 2"/>
          <p:cNvSpPr>
            <a:spLocks noGrp="1"/>
          </p:cNvSpPr>
          <p:nvPr>
            <p:ph sz="quarter" idx="13"/>
          </p:nvPr>
        </p:nvSpPr>
        <p:spPr/>
        <p:txBody>
          <a:bodyPr/>
          <a:lstStyle/>
          <a:p>
            <a:pPr marL="0" indent="0" algn="ctr">
              <a:buNone/>
            </a:pPr>
            <a:r>
              <a:rPr lang="en-US" dirty="0" smtClean="0"/>
              <a:t>The prep phase is optional if you know you feel confident in your skills. </a:t>
            </a:r>
          </a:p>
          <a:p>
            <a:endParaRPr lang="en-US" dirty="0"/>
          </a:p>
          <a:p>
            <a:pPr marL="0" indent="0" algn="ctr">
              <a:buNone/>
            </a:pPr>
            <a:r>
              <a:rPr lang="en-US" sz="3600" dirty="0" smtClean="0">
                <a:solidFill>
                  <a:srgbClr val="FF0000"/>
                </a:solidFill>
              </a:rPr>
              <a:t>False</a:t>
            </a:r>
            <a:endParaRPr lang="en-US" sz="3600" dirty="0">
              <a:solidFill>
                <a:srgbClr val="FF0000"/>
              </a:solidFill>
            </a:endParaRPr>
          </a:p>
        </p:txBody>
      </p:sp>
    </p:spTree>
    <p:extLst>
      <p:ext uri="{BB962C8B-B14F-4D97-AF65-F5344CB8AC3E}">
        <p14:creationId xmlns:p14="http://schemas.microsoft.com/office/powerpoint/2010/main" val="563716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975152"/>
          </a:xfrm>
        </p:spPr>
        <p:txBody>
          <a:bodyPr/>
          <a:lstStyle/>
          <a:p>
            <a:r>
              <a:rPr lang="en-US" dirty="0" smtClean="0"/>
              <a:t>Goals for The prep phase: </a:t>
            </a:r>
            <a:endParaRPr lang="en-US" dirty="0"/>
          </a:p>
        </p:txBody>
      </p:sp>
      <p:sp>
        <p:nvSpPr>
          <p:cNvPr id="3" name="Content Placeholder 2"/>
          <p:cNvSpPr>
            <a:spLocks noGrp="1"/>
          </p:cNvSpPr>
          <p:nvPr>
            <p:ph sz="quarter" idx="13"/>
          </p:nvPr>
        </p:nvSpPr>
        <p:spPr>
          <a:xfrm>
            <a:off x="913774" y="1828800"/>
            <a:ext cx="10363826" cy="4428309"/>
          </a:xfrm>
        </p:spPr>
        <p:txBody>
          <a:bodyPr/>
          <a:lstStyle/>
          <a:p>
            <a:pPr marL="457200" indent="-457200">
              <a:buFont typeface="+mj-lt"/>
              <a:buAutoNum type="arabicPeriod"/>
            </a:pPr>
            <a:r>
              <a:rPr lang="en-US" b="1" dirty="0" smtClean="0"/>
              <a:t>Eliminate all reasons for being late</a:t>
            </a:r>
          </a:p>
          <a:p>
            <a:pPr lvl="1"/>
            <a:r>
              <a:rPr lang="en-US" dirty="0" smtClean="0"/>
              <a:t>Clothes – know your travel route &amp; time – have documents ready</a:t>
            </a:r>
          </a:p>
          <a:p>
            <a:pPr marL="457200" indent="-457200">
              <a:buFont typeface="+mj-lt"/>
              <a:buAutoNum type="arabicPeriod"/>
            </a:pPr>
            <a:r>
              <a:rPr lang="en-US" b="1" dirty="0" smtClean="0"/>
              <a:t>Learn things they expect everyone to know about the organization</a:t>
            </a:r>
          </a:p>
          <a:p>
            <a:pPr marL="914400" lvl="1" indent="-457200">
              <a:buFont typeface="+mj-lt"/>
              <a:buAutoNum type="arabicPeriod"/>
            </a:pPr>
            <a:r>
              <a:rPr lang="en-US" dirty="0" smtClean="0"/>
              <a:t>What is on their website? What publications do they put out? </a:t>
            </a:r>
          </a:p>
          <a:p>
            <a:pPr marL="914400" lvl="1" indent="-457200">
              <a:buFont typeface="+mj-lt"/>
              <a:buAutoNum type="arabicPeriod"/>
            </a:pPr>
            <a:r>
              <a:rPr lang="en-US" dirty="0" smtClean="0"/>
              <a:t>Who is on the interview team? – website, LinkedIn, etc. </a:t>
            </a:r>
          </a:p>
          <a:p>
            <a:pPr marL="914400" lvl="1" indent="-457200">
              <a:buFont typeface="+mj-lt"/>
              <a:buAutoNum type="arabicPeriod"/>
            </a:pPr>
            <a:r>
              <a:rPr lang="en-US" dirty="0" smtClean="0"/>
              <a:t>What current events are impacting this organization? </a:t>
            </a:r>
          </a:p>
          <a:p>
            <a:pPr marL="457200" indent="-457200">
              <a:buFont typeface="+mj-lt"/>
              <a:buAutoNum type="arabicPeriod"/>
            </a:pPr>
            <a:r>
              <a:rPr lang="en-US" b="1" dirty="0" smtClean="0"/>
              <a:t>Have great STAR answers prepared for questions you anticipate</a:t>
            </a:r>
          </a:p>
          <a:p>
            <a:pPr marL="457200" indent="-457200">
              <a:buFont typeface="+mj-lt"/>
              <a:buAutoNum type="arabicPeriod"/>
            </a:pPr>
            <a:r>
              <a:rPr lang="en-US" b="1" dirty="0" smtClean="0"/>
              <a:t>Prepare questions of your own</a:t>
            </a:r>
          </a:p>
        </p:txBody>
      </p:sp>
    </p:spTree>
    <p:extLst>
      <p:ext uri="{BB962C8B-B14F-4D97-AF65-F5344CB8AC3E}">
        <p14:creationId xmlns:p14="http://schemas.microsoft.com/office/powerpoint/2010/main" val="2259670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a:t>
            </a:r>
            <a:r>
              <a:rPr lang="en-US" dirty="0"/>
              <a:t>2</a:t>
            </a:r>
            <a:r>
              <a:rPr lang="en-US" dirty="0" smtClean="0"/>
              <a:t> – Introductions</a:t>
            </a:r>
            <a:endParaRPr lang="en-US" dirty="0"/>
          </a:p>
        </p:txBody>
      </p:sp>
      <p:graphicFrame>
        <p:nvGraphicFramePr>
          <p:cNvPr id="7" name="Content Placeholder 4"/>
          <p:cNvGraphicFramePr>
            <a:graphicFrameLocks noGrp="1"/>
          </p:cNvGraphicFramePr>
          <p:nvPr>
            <p:ph sz="quarter" idx="13"/>
            <p:extLst>
              <p:ext uri="{D42A27DB-BD31-4B8C-83A1-F6EECF244321}">
                <p14:modId xmlns:p14="http://schemas.microsoft.com/office/powerpoint/2010/main" val="1704591937"/>
              </p:ext>
            </p:extLst>
          </p:nvPr>
        </p:nvGraphicFramePr>
        <p:xfrm>
          <a:off x="914400" y="2336800"/>
          <a:ext cx="10363200" cy="3424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1573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 </a:t>
            </a:r>
            <a:endParaRPr lang="en-US" dirty="0"/>
          </a:p>
        </p:txBody>
      </p:sp>
      <p:sp>
        <p:nvSpPr>
          <p:cNvPr id="3" name="Content Placeholder 2"/>
          <p:cNvSpPr>
            <a:spLocks noGrp="1"/>
          </p:cNvSpPr>
          <p:nvPr>
            <p:ph sz="quarter" idx="13"/>
          </p:nvPr>
        </p:nvSpPr>
        <p:spPr/>
        <p:txBody>
          <a:bodyPr/>
          <a:lstStyle/>
          <a:p>
            <a:pPr marL="0" indent="0" algn="ctr">
              <a:buNone/>
            </a:pPr>
            <a:r>
              <a:rPr lang="en-US" dirty="0" smtClean="0"/>
              <a:t>The interview starts the moment you walk in the door. </a:t>
            </a:r>
            <a:endParaRPr lang="en-US" dirty="0"/>
          </a:p>
        </p:txBody>
      </p:sp>
    </p:spTree>
    <p:extLst>
      <p:ext uri="{BB962C8B-B14F-4D97-AF65-F5344CB8AC3E}">
        <p14:creationId xmlns:p14="http://schemas.microsoft.com/office/powerpoint/2010/main" val="3960932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 </a:t>
            </a:r>
            <a:endParaRPr lang="en-US" dirty="0"/>
          </a:p>
        </p:txBody>
      </p:sp>
      <p:sp>
        <p:nvSpPr>
          <p:cNvPr id="3" name="Content Placeholder 2"/>
          <p:cNvSpPr>
            <a:spLocks noGrp="1"/>
          </p:cNvSpPr>
          <p:nvPr>
            <p:ph sz="quarter" idx="13"/>
          </p:nvPr>
        </p:nvSpPr>
        <p:spPr/>
        <p:txBody>
          <a:bodyPr/>
          <a:lstStyle/>
          <a:p>
            <a:pPr marL="0" indent="0" algn="ctr">
              <a:buNone/>
            </a:pPr>
            <a:r>
              <a:rPr lang="en-US" dirty="0" smtClean="0"/>
              <a:t>The interview starts the moment you walk in the door. </a:t>
            </a:r>
          </a:p>
          <a:p>
            <a:pPr marL="0" indent="0" algn="ctr">
              <a:buNone/>
            </a:pPr>
            <a:endParaRPr lang="en-US" dirty="0"/>
          </a:p>
          <a:p>
            <a:pPr marL="0" indent="0" algn="ctr">
              <a:buNone/>
            </a:pPr>
            <a:r>
              <a:rPr lang="en-US" sz="3600" b="1" dirty="0" smtClean="0">
                <a:solidFill>
                  <a:srgbClr val="00B050"/>
                </a:solidFill>
              </a:rPr>
              <a:t>True</a:t>
            </a:r>
            <a:endParaRPr lang="en-US" sz="3600" b="1" dirty="0">
              <a:solidFill>
                <a:srgbClr val="00B050"/>
              </a:solidFill>
            </a:endParaRPr>
          </a:p>
          <a:p>
            <a:pPr marL="0" indent="0" algn="ctr">
              <a:buNone/>
            </a:pPr>
            <a:endParaRPr lang="en-US" dirty="0" smtClean="0"/>
          </a:p>
          <a:p>
            <a:pPr marL="0" indent="0" algn="ctr">
              <a:buNone/>
            </a:pPr>
            <a:endParaRPr lang="en-US" dirty="0"/>
          </a:p>
        </p:txBody>
      </p:sp>
    </p:spTree>
    <p:extLst>
      <p:ext uri="{BB962C8B-B14F-4D97-AF65-F5344CB8AC3E}">
        <p14:creationId xmlns:p14="http://schemas.microsoft.com/office/powerpoint/2010/main" val="1625580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a:t>
            </a:r>
            <a:endParaRPr lang="en-US" dirty="0"/>
          </a:p>
        </p:txBody>
      </p:sp>
      <p:sp>
        <p:nvSpPr>
          <p:cNvPr id="5" name="Content Placeholder 4"/>
          <p:cNvSpPr>
            <a:spLocks noGrp="1"/>
          </p:cNvSpPr>
          <p:nvPr>
            <p:ph sz="quarter" idx="13"/>
          </p:nvPr>
        </p:nvSpPr>
        <p:spPr/>
        <p:txBody>
          <a:bodyPr/>
          <a:lstStyle/>
          <a:p>
            <a:pPr marL="457200" indent="-457200">
              <a:buFont typeface="+mj-lt"/>
              <a:buAutoNum type="arabicPeriod"/>
            </a:pPr>
            <a:r>
              <a:rPr lang="en-US" b="1" dirty="0" smtClean="0"/>
              <a:t>We form gut-instinct impressions of others within seconds of meeting them:</a:t>
            </a:r>
          </a:p>
          <a:p>
            <a:pPr lvl="1"/>
            <a:r>
              <a:rPr lang="en-US" dirty="0" smtClean="0"/>
              <a:t>“Can I trust you?” </a:t>
            </a:r>
          </a:p>
          <a:p>
            <a:pPr lvl="1"/>
            <a:r>
              <a:rPr lang="en-US" dirty="0" smtClean="0"/>
              <a:t>“Do I respect you?” </a:t>
            </a:r>
          </a:p>
          <a:p>
            <a:pPr marL="457200" indent="-457200">
              <a:buFont typeface="+mj-lt"/>
              <a:buAutoNum type="arabicPeriod"/>
            </a:pPr>
            <a:r>
              <a:rPr lang="en-US" b="1" dirty="0" smtClean="0"/>
              <a:t>How we treat the rest of the staff will be taken as an “audition” for what it will be like to work with us day to day:</a:t>
            </a:r>
          </a:p>
          <a:p>
            <a:pPr lvl="1"/>
            <a:r>
              <a:rPr lang="en-US" dirty="0" smtClean="0"/>
              <a:t>Am I friendly? Approachable? Easy to talk to? </a:t>
            </a:r>
          </a:p>
          <a:p>
            <a:pPr lvl="1"/>
            <a:r>
              <a:rPr lang="en-US" dirty="0" smtClean="0"/>
              <a:t>Do I treat everyone – even those without high status – with respect? </a:t>
            </a:r>
            <a:endParaRPr lang="en-US" dirty="0"/>
          </a:p>
        </p:txBody>
      </p:sp>
    </p:spTree>
    <p:extLst>
      <p:ext uri="{BB962C8B-B14F-4D97-AF65-F5344CB8AC3E}">
        <p14:creationId xmlns:p14="http://schemas.microsoft.com/office/powerpoint/2010/main" val="4215036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form a strong first impression </a:t>
            </a:r>
            <a:endParaRPr lang="en-US" dirty="0"/>
          </a:p>
        </p:txBody>
      </p:sp>
      <p:sp>
        <p:nvSpPr>
          <p:cNvPr id="3" name="Content Placeholder 2"/>
          <p:cNvSpPr>
            <a:spLocks noGrp="1"/>
          </p:cNvSpPr>
          <p:nvPr>
            <p:ph sz="quarter" idx="13"/>
          </p:nvPr>
        </p:nvSpPr>
        <p:spPr>
          <a:xfrm>
            <a:off x="914400" y="2336931"/>
            <a:ext cx="10363826" cy="3779056"/>
          </a:xfrm>
        </p:spPr>
        <p:txBody>
          <a:bodyPr/>
          <a:lstStyle/>
          <a:p>
            <a:r>
              <a:rPr lang="en-US" dirty="0" smtClean="0"/>
              <a:t>Be “on” from the moment you walk in the door </a:t>
            </a:r>
            <a:r>
              <a:rPr lang="en-US" i="1" dirty="0" smtClean="0"/>
              <a:t>(get organized outside) </a:t>
            </a:r>
          </a:p>
          <a:p>
            <a:r>
              <a:rPr lang="en-US" dirty="0" smtClean="0"/>
              <a:t>Greet the receptionist or front desk person sincerely</a:t>
            </a:r>
          </a:p>
          <a:p>
            <a:r>
              <a:rPr lang="en-US" dirty="0" smtClean="0"/>
              <a:t>Offer a smile to everyone – make eye contact and say “Hi”</a:t>
            </a:r>
          </a:p>
          <a:p>
            <a:r>
              <a:rPr lang="en-US" dirty="0" smtClean="0"/>
              <a:t>Shake hands with your interviewer and anyone at their level or above that they introduce you to </a:t>
            </a:r>
            <a:r>
              <a:rPr lang="en-US" i="1" dirty="0" smtClean="0"/>
              <a:t>(or anyone who extends their hand) </a:t>
            </a:r>
          </a:p>
          <a:p>
            <a:r>
              <a:rPr lang="en-US" dirty="0" smtClean="0"/>
              <a:t>Make casual conversation (small talk) with your interviewer – allow that person to take the lead on topic and length</a:t>
            </a:r>
          </a:p>
          <a:p>
            <a:r>
              <a:rPr lang="en-US" dirty="0" smtClean="0"/>
              <a:t>Politely decline any food or beverage (unless it is a lunch meeting)</a:t>
            </a:r>
          </a:p>
          <a:p>
            <a:endParaRPr lang="en-US" dirty="0"/>
          </a:p>
        </p:txBody>
      </p:sp>
    </p:spTree>
    <p:extLst>
      <p:ext uri="{BB962C8B-B14F-4D97-AF65-F5344CB8AC3E}">
        <p14:creationId xmlns:p14="http://schemas.microsoft.com/office/powerpoint/2010/main" val="4248709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300224"/>
          </a:xfrm>
        </p:spPr>
        <p:txBody>
          <a:bodyPr/>
          <a:lstStyle/>
          <a:p>
            <a:r>
              <a:rPr lang="en-US" dirty="0" smtClean="0"/>
              <a:t>6 tips for smart small talk</a:t>
            </a:r>
            <a:endParaRPr lang="en-US" dirty="0"/>
          </a:p>
        </p:txBody>
      </p:sp>
      <p:sp>
        <p:nvSpPr>
          <p:cNvPr id="3" name="Content Placeholder 2"/>
          <p:cNvSpPr>
            <a:spLocks noGrp="1"/>
          </p:cNvSpPr>
          <p:nvPr>
            <p:ph sz="quarter" idx="13"/>
          </p:nvPr>
        </p:nvSpPr>
        <p:spPr>
          <a:xfrm>
            <a:off x="914400" y="1753849"/>
            <a:ext cx="10363826" cy="4377128"/>
          </a:xfrm>
        </p:spPr>
        <p:txBody>
          <a:bodyPr>
            <a:normAutofit/>
          </a:bodyPr>
          <a:lstStyle/>
          <a:p>
            <a:pPr marL="457200" indent="-457200">
              <a:buFont typeface="+mj-lt"/>
              <a:buAutoNum type="arabicPeriod"/>
            </a:pPr>
            <a:r>
              <a:rPr lang="en-US" dirty="0" smtClean="0"/>
              <a:t>Follow </a:t>
            </a:r>
            <a:r>
              <a:rPr lang="en-US" dirty="0"/>
              <a:t>the other person’s lead; notice a  bid for small talk when you see one and do your part to </a:t>
            </a:r>
            <a:r>
              <a:rPr lang="en-US" dirty="0" smtClean="0"/>
              <a:t>participate</a:t>
            </a:r>
          </a:p>
          <a:p>
            <a:pPr marL="457200" indent="-457200">
              <a:buFont typeface="+mj-lt"/>
              <a:buAutoNum type="arabicPeriod"/>
            </a:pPr>
            <a:r>
              <a:rPr lang="en-US" dirty="0" smtClean="0"/>
              <a:t>Ask questions about items you see in the office that may be of interest</a:t>
            </a:r>
          </a:p>
          <a:p>
            <a:pPr marL="457200" indent="-457200">
              <a:buFont typeface="+mj-lt"/>
              <a:buAutoNum type="arabicPeriod"/>
            </a:pPr>
            <a:r>
              <a:rPr lang="en-US" dirty="0" smtClean="0"/>
              <a:t>When asked a small talk question, be positive in your answer. (It is not an opportunity to complain about </a:t>
            </a:r>
            <a:r>
              <a:rPr lang="en-US" i="1" dirty="0" smtClean="0"/>
              <a:t>anything</a:t>
            </a:r>
            <a:r>
              <a:rPr lang="en-US" dirty="0" smtClean="0"/>
              <a:t>) </a:t>
            </a:r>
          </a:p>
          <a:p>
            <a:pPr marL="457200" indent="-457200">
              <a:buFont typeface="+mj-lt"/>
              <a:buAutoNum type="arabicPeriod"/>
            </a:pPr>
            <a:r>
              <a:rPr lang="en-US" dirty="0"/>
              <a:t>Avoid controversial </a:t>
            </a:r>
            <a:r>
              <a:rPr lang="en-US" dirty="0" smtClean="0"/>
              <a:t>topics</a:t>
            </a:r>
          </a:p>
          <a:p>
            <a:pPr marL="457200" indent="-457200">
              <a:buFont typeface="+mj-lt"/>
              <a:buAutoNum type="arabicPeriod"/>
            </a:pPr>
            <a:r>
              <a:rPr lang="en-US" dirty="0" smtClean="0"/>
              <a:t>Even if you hate “small talk,” understand the larger purpose of these conversations and roll with them</a:t>
            </a:r>
          </a:p>
          <a:p>
            <a:pPr marL="457200" indent="-457200">
              <a:buFont typeface="+mj-lt"/>
              <a:buAutoNum type="arabicPeriod"/>
            </a:pPr>
            <a:r>
              <a:rPr lang="en-US" dirty="0" smtClean="0"/>
              <a:t>Participate, but don’t ramble at length; remember this is an opener to the main event. </a:t>
            </a:r>
          </a:p>
          <a:p>
            <a:pPr marL="457200" indent="-457200">
              <a:buFont typeface="+mj-lt"/>
              <a:buAutoNum type="arabicPeriod"/>
            </a:pPr>
            <a:endParaRPr lang="en-US" dirty="0" smtClean="0"/>
          </a:p>
        </p:txBody>
      </p:sp>
    </p:spTree>
    <p:extLst>
      <p:ext uri="{BB962C8B-B14F-4D97-AF65-F5344CB8AC3E}">
        <p14:creationId xmlns:p14="http://schemas.microsoft.com/office/powerpoint/2010/main" val="2407966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365266"/>
          </a:xfrm>
        </p:spPr>
        <p:txBody>
          <a:bodyPr/>
          <a:lstStyle/>
          <a:p>
            <a:r>
              <a:rPr lang="en-US" sz="2400" b="1" i="1" cap="none" dirty="0" smtClean="0"/>
              <a:t>Quiz</a:t>
            </a:r>
            <a:r>
              <a:rPr lang="en-US" sz="2400" i="1" cap="none" dirty="0" smtClean="0"/>
              <a:t>: What </a:t>
            </a:r>
            <a:r>
              <a:rPr lang="en-US" sz="2400" i="1" cap="none" dirty="0" smtClean="0"/>
              <a:t>are your “first impression” habits?  </a:t>
            </a:r>
            <a:r>
              <a:rPr lang="en-US" sz="2400" i="1" cap="none" dirty="0" smtClean="0"/>
              <a:t/>
            </a:r>
            <a:br>
              <a:rPr lang="en-US" sz="2400" i="1" cap="none" dirty="0" smtClean="0"/>
            </a:br>
            <a:r>
              <a:rPr lang="en-US" sz="2400" i="1" cap="none" dirty="0" smtClean="0"/>
              <a:t>Consider the most recent event you have attended…</a:t>
            </a:r>
            <a:endParaRPr lang="en-US" sz="2000" i="1" dirty="0"/>
          </a:p>
        </p:txBody>
      </p:sp>
      <p:sp>
        <p:nvSpPr>
          <p:cNvPr id="3" name="Content Placeholder 2"/>
          <p:cNvSpPr>
            <a:spLocks noGrp="1"/>
          </p:cNvSpPr>
          <p:nvPr>
            <p:ph sz="quarter" idx="13"/>
          </p:nvPr>
        </p:nvSpPr>
        <p:spPr>
          <a:xfrm>
            <a:off x="913773" y="1963711"/>
            <a:ext cx="6881873" cy="4328601"/>
          </a:xfrm>
        </p:spPr>
        <p:txBody>
          <a:bodyPr>
            <a:normAutofit fontScale="92500"/>
          </a:bodyPr>
          <a:lstStyle/>
          <a:p>
            <a:pPr>
              <a:buFont typeface="Wingdings" panose="05000000000000000000" pitchFamily="2" charset="2"/>
              <a:buChar char="q"/>
            </a:pPr>
            <a:r>
              <a:rPr lang="en-US" cap="none" dirty="0" smtClean="0"/>
              <a:t> I was “present” from the moment I walked in today.</a:t>
            </a:r>
          </a:p>
          <a:p>
            <a:pPr>
              <a:buFont typeface="Wingdings" panose="05000000000000000000" pitchFamily="2" charset="2"/>
              <a:buChar char="q"/>
            </a:pPr>
            <a:r>
              <a:rPr lang="en-US" cap="none" dirty="0" smtClean="0"/>
              <a:t>I was on time (5 min early</a:t>
            </a:r>
            <a:r>
              <a:rPr lang="en-US" cap="none" dirty="0" smtClean="0"/>
              <a:t>).</a:t>
            </a:r>
            <a:endParaRPr lang="en-US" cap="none" dirty="0" smtClean="0"/>
          </a:p>
          <a:p>
            <a:pPr>
              <a:buFont typeface="Wingdings" panose="05000000000000000000" pitchFamily="2" charset="2"/>
              <a:buChar char="q"/>
            </a:pPr>
            <a:r>
              <a:rPr lang="en-US" cap="none" dirty="0" smtClean="0"/>
              <a:t>I greeted the front desk </a:t>
            </a:r>
            <a:r>
              <a:rPr lang="en-US" cap="none" dirty="0" smtClean="0"/>
              <a:t>person.</a:t>
            </a:r>
            <a:endParaRPr lang="en-US" cap="none" dirty="0" smtClean="0"/>
          </a:p>
          <a:p>
            <a:pPr>
              <a:buFont typeface="Wingdings" panose="05000000000000000000" pitchFamily="2" charset="2"/>
              <a:buChar char="q"/>
            </a:pPr>
            <a:r>
              <a:rPr lang="en-US" cap="none" dirty="0" smtClean="0"/>
              <a:t>I made a point to say hello and meet the </a:t>
            </a:r>
            <a:r>
              <a:rPr lang="en-US" cap="none" dirty="0" smtClean="0"/>
              <a:t>event </a:t>
            </a:r>
            <a:r>
              <a:rPr lang="en-US" cap="none" dirty="0" smtClean="0"/>
              <a:t>host.</a:t>
            </a:r>
          </a:p>
          <a:p>
            <a:pPr>
              <a:buFont typeface="Wingdings" panose="05000000000000000000" pitchFamily="2" charset="2"/>
              <a:buChar char="q"/>
            </a:pPr>
            <a:r>
              <a:rPr lang="en-US" cap="none" dirty="0" smtClean="0"/>
              <a:t>I smiled when I made eye contact. </a:t>
            </a:r>
          </a:p>
          <a:p>
            <a:pPr>
              <a:buFont typeface="Wingdings" panose="05000000000000000000" pitchFamily="2" charset="2"/>
              <a:buChar char="q"/>
            </a:pPr>
            <a:r>
              <a:rPr lang="en-US" cap="none" dirty="0" smtClean="0"/>
              <a:t>I made myself approachable; I made myself open to small talk.</a:t>
            </a:r>
          </a:p>
          <a:p>
            <a:pPr>
              <a:buFont typeface="Wingdings" panose="05000000000000000000" pitchFamily="2" charset="2"/>
              <a:buChar char="q"/>
            </a:pPr>
            <a:r>
              <a:rPr lang="en-US" cap="none" dirty="0" smtClean="0"/>
              <a:t>I showed myself to be enthusiastic about the </a:t>
            </a:r>
            <a:r>
              <a:rPr lang="en-US" cap="none" dirty="0" smtClean="0"/>
              <a:t>event </a:t>
            </a:r>
            <a:r>
              <a:rPr lang="en-US" cap="none" dirty="0" smtClean="0"/>
              <a:t>and generally happy to be here</a:t>
            </a:r>
            <a:r>
              <a:rPr lang="en-US" cap="none" dirty="0" smtClean="0"/>
              <a:t>.</a:t>
            </a:r>
          </a:p>
          <a:p>
            <a:pPr marL="0" indent="0" algn="r">
              <a:buNone/>
            </a:pPr>
            <a:r>
              <a:rPr lang="en-US" cap="none" dirty="0" smtClean="0"/>
              <a:t>SCORE: _______________</a:t>
            </a:r>
            <a:endParaRPr lang="en-US" cap="none" dirty="0" smtClean="0"/>
          </a:p>
          <a:p>
            <a:pPr>
              <a:buFont typeface="Wingdings" panose="05000000000000000000" pitchFamily="2" charset="2"/>
              <a:buChar char="q"/>
            </a:pPr>
            <a:endParaRPr lang="en-US" cap="none" dirty="0"/>
          </a:p>
        </p:txBody>
      </p:sp>
      <p:pic>
        <p:nvPicPr>
          <p:cNvPr id="5" name="Content Placeholder 4"/>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8004673" y="2366963"/>
            <a:ext cx="3424237" cy="3424237"/>
          </a:xfrm>
        </p:spPr>
      </p:pic>
    </p:spTree>
    <p:extLst>
      <p:ext uri="{BB962C8B-B14F-4D97-AF65-F5344CB8AC3E}">
        <p14:creationId xmlns:p14="http://schemas.microsoft.com/office/powerpoint/2010/main" val="1216574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Set a goal:</a:t>
            </a:r>
            <a:br>
              <a:rPr lang="en-US" dirty="0" smtClean="0"/>
            </a:br>
            <a:r>
              <a:rPr lang="en-US" sz="2400" i="1" cap="none" dirty="0" smtClean="0"/>
              <a:t>Based on this quiz, what do I do well, and </a:t>
            </a:r>
            <a:br>
              <a:rPr lang="en-US" sz="2400" i="1" cap="none" dirty="0" smtClean="0"/>
            </a:br>
            <a:r>
              <a:rPr lang="en-US" sz="2400" i="1" cap="none" dirty="0" smtClean="0"/>
              <a:t>what do I need to make a point to do during an interview?</a:t>
            </a:r>
            <a:endParaRPr lang="en-US" sz="2400" i="1" cap="none"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813175" y="2336800"/>
            <a:ext cx="4565650" cy="3424238"/>
          </a:xfrm>
        </p:spPr>
      </p:pic>
    </p:spTree>
    <p:extLst>
      <p:ext uri="{BB962C8B-B14F-4D97-AF65-F5344CB8AC3E}">
        <p14:creationId xmlns:p14="http://schemas.microsoft.com/office/powerpoint/2010/main" val="1611257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766" y="1562898"/>
            <a:ext cx="10364451" cy="1596177"/>
          </a:xfrm>
        </p:spPr>
        <p:txBody>
          <a:bodyPr/>
          <a:lstStyle/>
          <a:p>
            <a:r>
              <a:rPr lang="en-US" dirty="0" smtClean="0"/>
              <a:t>What is an interview? </a:t>
            </a:r>
            <a:endParaRPr lang="en-US" dirty="0"/>
          </a:p>
        </p:txBody>
      </p:sp>
      <p:sp>
        <p:nvSpPr>
          <p:cNvPr id="3" name="Content Placeholder 2"/>
          <p:cNvSpPr>
            <a:spLocks noGrp="1"/>
          </p:cNvSpPr>
          <p:nvPr>
            <p:ph sz="quarter" idx="13"/>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An interview is an audition.</a:t>
            </a:r>
          </a:p>
        </p:txBody>
      </p:sp>
    </p:spTree>
    <p:extLst>
      <p:ext uri="{BB962C8B-B14F-4D97-AF65-F5344CB8AC3E}">
        <p14:creationId xmlns:p14="http://schemas.microsoft.com/office/powerpoint/2010/main" val="2779380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3 – The Formal Q&amp;A</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1464936098"/>
              </p:ext>
            </p:extLst>
          </p:nvPr>
        </p:nvGraphicFramePr>
        <p:xfrm>
          <a:off x="914400" y="2336800"/>
          <a:ext cx="10363200" cy="3424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6517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 </a:t>
            </a:r>
            <a:endParaRPr lang="en-US" dirty="0"/>
          </a:p>
        </p:txBody>
      </p:sp>
      <p:sp>
        <p:nvSpPr>
          <p:cNvPr id="3" name="Content Placeholder 2"/>
          <p:cNvSpPr>
            <a:spLocks noGrp="1"/>
          </p:cNvSpPr>
          <p:nvPr>
            <p:ph sz="quarter" idx="13"/>
          </p:nvPr>
        </p:nvSpPr>
        <p:spPr/>
        <p:txBody>
          <a:bodyPr/>
          <a:lstStyle/>
          <a:p>
            <a:pPr marL="0" indent="0" algn="ctr">
              <a:buNone/>
            </a:pPr>
            <a:r>
              <a:rPr lang="en-US" dirty="0" smtClean="0"/>
              <a:t>All interview questions run pretty much the same, in every interview. </a:t>
            </a:r>
            <a:endParaRPr lang="en-US" dirty="0"/>
          </a:p>
        </p:txBody>
      </p:sp>
    </p:spTree>
    <p:extLst>
      <p:ext uri="{BB962C8B-B14F-4D97-AF65-F5344CB8AC3E}">
        <p14:creationId xmlns:p14="http://schemas.microsoft.com/office/powerpoint/2010/main" val="34388985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 </a:t>
            </a:r>
            <a:endParaRPr lang="en-US" dirty="0"/>
          </a:p>
        </p:txBody>
      </p:sp>
      <p:sp>
        <p:nvSpPr>
          <p:cNvPr id="3" name="Content Placeholder 2"/>
          <p:cNvSpPr>
            <a:spLocks noGrp="1"/>
          </p:cNvSpPr>
          <p:nvPr>
            <p:ph sz="quarter" idx="13"/>
          </p:nvPr>
        </p:nvSpPr>
        <p:spPr/>
        <p:txBody>
          <a:bodyPr/>
          <a:lstStyle/>
          <a:p>
            <a:pPr marL="0" indent="0" algn="ctr">
              <a:buNone/>
            </a:pPr>
            <a:r>
              <a:rPr lang="en-US" dirty="0"/>
              <a:t>All interview questions run pretty much the same, in every interview. </a:t>
            </a:r>
          </a:p>
          <a:p>
            <a:pPr marL="0" indent="0" algn="ctr">
              <a:buNone/>
            </a:pPr>
            <a:endParaRPr lang="en-US" dirty="0"/>
          </a:p>
          <a:p>
            <a:pPr marL="0" indent="0" algn="ctr">
              <a:buNone/>
            </a:pPr>
            <a:r>
              <a:rPr lang="en-US" sz="3600" b="1" dirty="0" smtClean="0">
                <a:solidFill>
                  <a:srgbClr val="FF0000"/>
                </a:solidFill>
              </a:rPr>
              <a:t>FALSE</a:t>
            </a:r>
          </a:p>
        </p:txBody>
      </p:sp>
    </p:spTree>
    <p:extLst>
      <p:ext uri="{BB962C8B-B14F-4D97-AF65-F5344CB8AC3E}">
        <p14:creationId xmlns:p14="http://schemas.microsoft.com/office/powerpoint/2010/main" val="2953063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interviewers:</a:t>
            </a:r>
            <a:endParaRPr lang="en-US" dirty="0"/>
          </a:p>
        </p:txBody>
      </p:sp>
      <p:sp>
        <p:nvSpPr>
          <p:cNvPr id="3" name="Content Placeholder 2"/>
          <p:cNvSpPr>
            <a:spLocks noGrp="1"/>
          </p:cNvSpPr>
          <p:nvPr>
            <p:ph sz="quarter" idx="13"/>
          </p:nvPr>
        </p:nvSpPr>
        <p:spPr>
          <a:xfrm>
            <a:off x="913774" y="1906292"/>
            <a:ext cx="5106026" cy="4091552"/>
          </a:xfrm>
        </p:spPr>
        <p:txBody>
          <a:bodyPr>
            <a:normAutofit fontScale="92500" lnSpcReduction="20000"/>
          </a:bodyPr>
          <a:lstStyle/>
          <a:p>
            <a:r>
              <a:rPr lang="en-US" cap="none" dirty="0" smtClean="0"/>
              <a:t>Trained vs. Untrained</a:t>
            </a:r>
          </a:p>
          <a:p>
            <a:r>
              <a:rPr lang="en-US" cap="none" dirty="0" smtClean="0"/>
              <a:t>Experienced vs. inexperienced</a:t>
            </a:r>
          </a:p>
          <a:p>
            <a:r>
              <a:rPr lang="en-US" cap="none" dirty="0" smtClean="0"/>
              <a:t>Decision-maker/hiring manager vs. HR professional </a:t>
            </a:r>
          </a:p>
          <a:p>
            <a:r>
              <a:rPr lang="en-US" cap="none" dirty="0" smtClean="0"/>
              <a:t>Committee vs. Single interviewer</a:t>
            </a:r>
          </a:p>
          <a:p>
            <a:r>
              <a:rPr lang="en-US" cap="none" dirty="0" smtClean="0"/>
              <a:t>Competent vs. incompetent</a:t>
            </a:r>
          </a:p>
          <a:p>
            <a:r>
              <a:rPr lang="en-US" cap="none" dirty="0" smtClean="0"/>
              <a:t>Enthusiastic vs. Can-I-get-back-to-work-now</a:t>
            </a:r>
            <a:br>
              <a:rPr lang="en-US" cap="none" dirty="0" smtClean="0"/>
            </a:br>
            <a:endParaRPr lang="en-US" cap="none" dirty="0" smtClean="0"/>
          </a:p>
          <a:p>
            <a:pPr marL="0" indent="0">
              <a:buNone/>
            </a:pPr>
            <a:r>
              <a:rPr lang="en-US" i="1" cap="none" dirty="0" smtClean="0"/>
              <a:t>The flow of an interview can depend on how trained, invested, and experienced an interviewer is. Assess the situation, then roll with it. </a:t>
            </a:r>
            <a:endParaRPr lang="en-US" i="1" cap="none" dirty="0"/>
          </a:p>
        </p:txBody>
      </p:sp>
      <p:pic>
        <p:nvPicPr>
          <p:cNvPr id="5" name="Content Placeholder 4"/>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230318" y="2375275"/>
            <a:ext cx="5047281" cy="3407613"/>
          </a:xfrm>
        </p:spPr>
      </p:pic>
    </p:spTree>
    <p:extLst>
      <p:ext uri="{BB962C8B-B14F-4D97-AF65-F5344CB8AC3E}">
        <p14:creationId xmlns:p14="http://schemas.microsoft.com/office/powerpoint/2010/main" val="777416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interview questions:</a:t>
            </a:r>
            <a:endParaRPr lang="en-US"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907262370"/>
              </p:ext>
            </p:extLst>
          </p:nvPr>
        </p:nvGraphicFramePr>
        <p:xfrm>
          <a:off x="1499016" y="2336800"/>
          <a:ext cx="9443804" cy="3424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993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interview questions:</a:t>
            </a:r>
            <a:endParaRPr lang="en-US"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418373583"/>
              </p:ext>
            </p:extLst>
          </p:nvPr>
        </p:nvGraphicFramePr>
        <p:xfrm>
          <a:off x="1499016" y="2336800"/>
          <a:ext cx="9443804" cy="3424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22609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tips for answering questions</a:t>
            </a:r>
            <a:endParaRPr lang="en-US" dirty="0"/>
          </a:p>
        </p:txBody>
      </p:sp>
      <p:sp>
        <p:nvSpPr>
          <p:cNvPr id="3" name="Content Placeholder 2"/>
          <p:cNvSpPr>
            <a:spLocks noGrp="1"/>
          </p:cNvSpPr>
          <p:nvPr>
            <p:ph sz="quarter" idx="13"/>
          </p:nvPr>
        </p:nvSpPr>
        <p:spPr>
          <a:xfrm>
            <a:off x="914400" y="1751308"/>
            <a:ext cx="10363826" cy="4494509"/>
          </a:xfrm>
        </p:spPr>
        <p:txBody>
          <a:bodyPr>
            <a:normAutofit/>
          </a:bodyPr>
          <a:lstStyle/>
          <a:p>
            <a:r>
              <a:rPr lang="en-US" dirty="0" smtClean="0"/>
              <a:t>Practice &amp; prepare before the interview. </a:t>
            </a:r>
          </a:p>
          <a:p>
            <a:r>
              <a:rPr lang="en-US" dirty="0" smtClean="0"/>
              <a:t>Keep answers relevant to how you can do the job well &amp; thrive at this company. Avoid tangents. </a:t>
            </a:r>
          </a:p>
          <a:p>
            <a:r>
              <a:rPr lang="en-US" dirty="0" smtClean="0"/>
              <a:t>Accentuate the positive. (Tough situations = good learning opportunities.) </a:t>
            </a:r>
          </a:p>
          <a:p>
            <a:r>
              <a:rPr lang="en-US" dirty="0" smtClean="0"/>
              <a:t>Give details; quantify when possible. </a:t>
            </a:r>
          </a:p>
          <a:p>
            <a:r>
              <a:rPr lang="en-US" dirty="0" smtClean="0"/>
              <a:t>Show a growth mindset: when you don’t know, show a willingness to learn.</a:t>
            </a:r>
          </a:p>
        </p:txBody>
      </p:sp>
    </p:spTree>
    <p:extLst>
      <p:ext uri="{BB962C8B-B14F-4D97-AF65-F5344CB8AC3E}">
        <p14:creationId xmlns:p14="http://schemas.microsoft.com/office/powerpoint/2010/main" val="3529230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tips for answering questions</a:t>
            </a:r>
            <a:endParaRPr lang="en-US" dirty="0"/>
          </a:p>
        </p:txBody>
      </p:sp>
      <p:sp>
        <p:nvSpPr>
          <p:cNvPr id="3" name="Content Placeholder 2"/>
          <p:cNvSpPr>
            <a:spLocks noGrp="1"/>
          </p:cNvSpPr>
          <p:nvPr>
            <p:ph sz="quarter" idx="13"/>
          </p:nvPr>
        </p:nvSpPr>
        <p:spPr>
          <a:xfrm>
            <a:off x="914400" y="1751308"/>
            <a:ext cx="10363826" cy="4494509"/>
          </a:xfrm>
        </p:spPr>
        <p:txBody>
          <a:bodyPr>
            <a:normAutofit lnSpcReduction="10000"/>
          </a:bodyPr>
          <a:lstStyle/>
          <a:p>
            <a:r>
              <a:rPr lang="en-US" dirty="0">
                <a:solidFill>
                  <a:schemeClr val="tx1">
                    <a:lumMod val="50000"/>
                    <a:lumOff val="50000"/>
                  </a:schemeClr>
                </a:solidFill>
              </a:rPr>
              <a:t>Practice &amp; prepare before the interview. </a:t>
            </a:r>
          </a:p>
          <a:p>
            <a:r>
              <a:rPr lang="en-US" dirty="0">
                <a:solidFill>
                  <a:schemeClr val="tx1">
                    <a:lumMod val="50000"/>
                    <a:lumOff val="50000"/>
                  </a:schemeClr>
                </a:solidFill>
              </a:rPr>
              <a:t>Keep answers relevant to how you can do the job well &amp; thrive at this company. Avoid tangents. </a:t>
            </a:r>
          </a:p>
          <a:p>
            <a:r>
              <a:rPr lang="en-US" dirty="0" smtClean="0">
                <a:solidFill>
                  <a:schemeClr val="tx1">
                    <a:lumMod val="50000"/>
                    <a:lumOff val="50000"/>
                  </a:schemeClr>
                </a:solidFill>
              </a:rPr>
              <a:t>Accentuate </a:t>
            </a:r>
            <a:r>
              <a:rPr lang="en-US" dirty="0">
                <a:solidFill>
                  <a:schemeClr val="tx1">
                    <a:lumMod val="50000"/>
                    <a:lumOff val="50000"/>
                  </a:schemeClr>
                </a:solidFill>
              </a:rPr>
              <a:t>the positive. (Tough situations = good learning opportunities.) </a:t>
            </a:r>
          </a:p>
          <a:p>
            <a:r>
              <a:rPr lang="en-US" dirty="0" smtClean="0">
                <a:solidFill>
                  <a:schemeClr val="tx1">
                    <a:lumMod val="50000"/>
                    <a:lumOff val="50000"/>
                  </a:schemeClr>
                </a:solidFill>
              </a:rPr>
              <a:t>Give details; quantify when possible. </a:t>
            </a:r>
          </a:p>
          <a:p>
            <a:r>
              <a:rPr lang="en-US" dirty="0" smtClean="0">
                <a:solidFill>
                  <a:schemeClr val="tx1">
                    <a:lumMod val="50000"/>
                    <a:lumOff val="50000"/>
                  </a:schemeClr>
                </a:solidFill>
              </a:rPr>
              <a:t>Show a growth mindset: when you don’t know, show a willingness to learn.</a:t>
            </a:r>
          </a:p>
          <a:p>
            <a:r>
              <a:rPr lang="en-US" dirty="0" smtClean="0"/>
              <a:t>Keep answers between 30 seconds – 2 minutes, generally. </a:t>
            </a:r>
          </a:p>
          <a:p>
            <a:r>
              <a:rPr lang="en-US" dirty="0" smtClean="0"/>
              <a:t>Interviews should be </a:t>
            </a:r>
            <a:r>
              <a:rPr lang="en-US" dirty="0" smtClean="0"/>
              <a:t>conversations</a:t>
            </a:r>
            <a:r>
              <a:rPr lang="en-US" dirty="0"/>
              <a:t>!</a:t>
            </a:r>
            <a:r>
              <a:rPr lang="en-US" dirty="0" smtClean="0"/>
              <a:t> </a:t>
            </a:r>
            <a:r>
              <a:rPr lang="en-US" dirty="0" smtClean="0"/>
              <a:t>Ask </a:t>
            </a:r>
            <a:r>
              <a:rPr lang="en-US" dirty="0" smtClean="0"/>
              <a:t>questions where appropriate. </a:t>
            </a:r>
            <a:endParaRPr lang="en-US" dirty="0" smtClean="0"/>
          </a:p>
          <a:p>
            <a:r>
              <a:rPr lang="en-US" dirty="0" smtClean="0"/>
              <a:t>Remember body language  is 80% of the conversation. Be relaxed, interested, open, sincere. </a:t>
            </a:r>
          </a:p>
          <a:p>
            <a:r>
              <a:rPr lang="en-US" dirty="0" smtClean="0"/>
              <a:t>Never, ever, speak poorly of another employer, boss, or co-worker.  </a:t>
            </a:r>
            <a:endParaRPr lang="en-US" dirty="0"/>
          </a:p>
        </p:txBody>
      </p:sp>
    </p:spTree>
    <p:extLst>
      <p:ext uri="{BB962C8B-B14F-4D97-AF65-F5344CB8AC3E}">
        <p14:creationId xmlns:p14="http://schemas.microsoft.com/office/powerpoint/2010/main" val="31471246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90362"/>
          </a:xfrm>
        </p:spPr>
        <p:txBody>
          <a:bodyPr/>
          <a:lstStyle/>
          <a:p>
            <a:r>
              <a:rPr lang="en-US" dirty="0" smtClean="0"/>
              <a:t>More about “growth mindset”</a:t>
            </a:r>
            <a:endParaRPr lang="en-US" dirty="0"/>
          </a:p>
        </p:txBody>
      </p:sp>
      <p:sp>
        <p:nvSpPr>
          <p:cNvPr id="3" name="Content Placeholder 2"/>
          <p:cNvSpPr>
            <a:spLocks noGrp="1"/>
          </p:cNvSpPr>
          <p:nvPr>
            <p:ph sz="quarter" idx="13"/>
          </p:nvPr>
        </p:nvSpPr>
        <p:spPr>
          <a:xfrm>
            <a:off x="913774" y="1693890"/>
            <a:ext cx="5106026" cy="4097310"/>
          </a:xfrm>
        </p:spPr>
        <p:txBody>
          <a:bodyPr/>
          <a:lstStyle/>
          <a:p>
            <a:pPr marL="0" indent="0">
              <a:buNone/>
            </a:pPr>
            <a:r>
              <a:rPr lang="en-US" b="1" cap="none" dirty="0" smtClean="0">
                <a:solidFill>
                  <a:srgbClr val="FF0000"/>
                </a:solidFill>
              </a:rPr>
              <a:t>Instead of this</a:t>
            </a:r>
            <a:r>
              <a:rPr lang="en-US" b="1" cap="none" dirty="0" smtClean="0"/>
              <a:t>: </a:t>
            </a:r>
          </a:p>
          <a:p>
            <a:r>
              <a:rPr lang="en-US" cap="none" dirty="0" smtClean="0"/>
              <a:t>I don’t know that (software, procedure, etc.)</a:t>
            </a:r>
            <a:br>
              <a:rPr lang="en-US" cap="none" dirty="0" smtClean="0"/>
            </a:br>
            <a:endParaRPr lang="en-US" cap="none" dirty="0" smtClean="0"/>
          </a:p>
          <a:p>
            <a:r>
              <a:rPr lang="en-US" cap="none" dirty="0" smtClean="0">
                <a:solidFill>
                  <a:schemeClr val="accent4">
                    <a:lumMod val="75000"/>
                  </a:schemeClr>
                </a:solidFill>
              </a:rPr>
              <a:t>I don't know my plans for the future.</a:t>
            </a:r>
            <a:endParaRPr lang="en-US" cap="none" dirty="0">
              <a:solidFill>
                <a:schemeClr val="accent4">
                  <a:lumMod val="75000"/>
                </a:schemeClr>
              </a:solidFill>
            </a:endParaRPr>
          </a:p>
          <a:p>
            <a:r>
              <a:rPr lang="en-US" cap="none" dirty="0" smtClean="0"/>
              <a:t>It was a terrible job/situation/boss. </a:t>
            </a:r>
          </a:p>
          <a:p>
            <a:endParaRPr lang="en-US" cap="none" dirty="0" smtClean="0"/>
          </a:p>
          <a:p>
            <a:r>
              <a:rPr lang="en-US" cap="none" dirty="0" smtClean="0">
                <a:solidFill>
                  <a:schemeClr val="accent4">
                    <a:lumMod val="75000"/>
                  </a:schemeClr>
                </a:solidFill>
              </a:rPr>
              <a:t>I really don’t like doing X. </a:t>
            </a:r>
            <a:endParaRPr lang="en-US" cap="none" dirty="0">
              <a:solidFill>
                <a:schemeClr val="accent4">
                  <a:lumMod val="75000"/>
                </a:schemeClr>
              </a:solidFill>
            </a:endParaRPr>
          </a:p>
        </p:txBody>
      </p:sp>
      <p:sp>
        <p:nvSpPr>
          <p:cNvPr id="4" name="Content Placeholder 3"/>
          <p:cNvSpPr>
            <a:spLocks noGrp="1"/>
          </p:cNvSpPr>
          <p:nvPr>
            <p:ph sz="quarter" idx="14"/>
          </p:nvPr>
        </p:nvSpPr>
        <p:spPr>
          <a:xfrm>
            <a:off x="6172200" y="1663908"/>
            <a:ext cx="5105400" cy="4127291"/>
          </a:xfrm>
        </p:spPr>
        <p:txBody>
          <a:bodyPr/>
          <a:lstStyle/>
          <a:p>
            <a:pPr marL="0" indent="0">
              <a:buNone/>
            </a:pPr>
            <a:r>
              <a:rPr lang="en-US" b="1" cap="none" dirty="0" smtClean="0"/>
              <a:t>Say something like this: </a:t>
            </a:r>
          </a:p>
          <a:p>
            <a:r>
              <a:rPr lang="en-US" cap="none" dirty="0" smtClean="0"/>
              <a:t>I’m in the process of learning that </a:t>
            </a:r>
            <a:r>
              <a:rPr lang="en-US" cap="none" dirty="0"/>
              <a:t>(software, procedure, etc</a:t>
            </a:r>
            <a:r>
              <a:rPr lang="en-US" cap="none" dirty="0" smtClean="0"/>
              <a:t>.)/I’m interested to learn that…</a:t>
            </a:r>
            <a:endParaRPr lang="en-US" cap="none" dirty="0"/>
          </a:p>
          <a:p>
            <a:r>
              <a:rPr lang="en-US" cap="none" dirty="0" smtClean="0">
                <a:solidFill>
                  <a:schemeClr val="accent4">
                    <a:lumMod val="75000"/>
                  </a:schemeClr>
                </a:solidFill>
              </a:rPr>
              <a:t>I’m exploring options right now. </a:t>
            </a:r>
          </a:p>
          <a:p>
            <a:r>
              <a:rPr lang="en-US" cap="none" dirty="0" smtClean="0"/>
              <a:t>It was challenging/humbling, and I learned that…</a:t>
            </a:r>
          </a:p>
          <a:p>
            <a:r>
              <a:rPr lang="en-US" cap="none" dirty="0" smtClean="0">
                <a:solidFill>
                  <a:schemeClr val="accent4">
                    <a:lumMod val="75000"/>
                  </a:schemeClr>
                </a:solidFill>
              </a:rPr>
              <a:t>I’m most interested in…/I am determined to do the job well. </a:t>
            </a:r>
            <a:endParaRPr lang="en-US" cap="none" dirty="0">
              <a:solidFill>
                <a:schemeClr val="accent4">
                  <a:lumMod val="75000"/>
                </a:schemeClr>
              </a:solidFill>
            </a:endParaRPr>
          </a:p>
        </p:txBody>
      </p:sp>
    </p:spTree>
    <p:extLst>
      <p:ext uri="{BB962C8B-B14F-4D97-AF65-F5344CB8AC3E}">
        <p14:creationId xmlns:p14="http://schemas.microsoft.com/office/powerpoint/2010/main" val="18704343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questions</a:t>
            </a:r>
            <a:endParaRPr lang="en-US" dirty="0"/>
          </a:p>
        </p:txBody>
      </p:sp>
      <p:sp>
        <p:nvSpPr>
          <p:cNvPr id="3" name="Content Placeholder 2"/>
          <p:cNvSpPr>
            <a:spLocks noGrp="1"/>
          </p:cNvSpPr>
          <p:nvPr>
            <p:ph sz="quarter" idx="13"/>
          </p:nvPr>
        </p:nvSpPr>
        <p:spPr>
          <a:xfrm>
            <a:off x="914400" y="1783831"/>
            <a:ext cx="10363826" cy="4377126"/>
          </a:xfrm>
        </p:spPr>
        <p:txBody>
          <a:bodyPr>
            <a:normAutofit/>
          </a:bodyPr>
          <a:lstStyle/>
          <a:p>
            <a:pPr marL="0" indent="0">
              <a:buNone/>
            </a:pPr>
            <a:r>
              <a:rPr lang="en-US" dirty="0" smtClean="0"/>
              <a:t>The following 15 slides are about questions you might be asked in an interview. </a:t>
            </a:r>
          </a:p>
          <a:p>
            <a:pPr marL="0" indent="0">
              <a:buNone/>
            </a:pPr>
            <a:r>
              <a:rPr lang="en-US" b="1" dirty="0" smtClean="0"/>
              <a:t>Remember that: </a:t>
            </a:r>
          </a:p>
          <a:p>
            <a:r>
              <a:rPr lang="en-US" b="1" dirty="0" smtClean="0"/>
              <a:t> Not all of these questions will be asked! </a:t>
            </a:r>
            <a:r>
              <a:rPr lang="en-US" dirty="0" smtClean="0"/>
              <a:t>It may be 1-2 from most categories, with several from the “What can you do?” section. These are just samples of questions that might be asked. </a:t>
            </a:r>
          </a:p>
          <a:p>
            <a:r>
              <a:rPr lang="en-US" b="1" dirty="0" smtClean="0"/>
              <a:t>Most interviews will </a:t>
            </a:r>
            <a:r>
              <a:rPr lang="en-US" b="1" u="sng" dirty="0" smtClean="0"/>
              <a:t>not</a:t>
            </a:r>
            <a:r>
              <a:rPr lang="en-US" b="1" dirty="0" smtClean="0"/>
              <a:t> include an illegal question. </a:t>
            </a:r>
            <a:r>
              <a:rPr lang="en-US" dirty="0" smtClean="0"/>
              <a:t>We only include them so, in the usual event that you come across one, you have some options for how to respond. </a:t>
            </a:r>
          </a:p>
          <a:p>
            <a:r>
              <a:rPr lang="en-US" b="1" dirty="0" smtClean="0"/>
              <a:t>Don’t try to memorize answers to these questions. </a:t>
            </a:r>
            <a:r>
              <a:rPr lang="en-US" dirty="0" smtClean="0"/>
              <a:t>It’s an impossible task, and it will only result in a stiff and robotic interview. Instead, prepare by working through how you </a:t>
            </a:r>
            <a:r>
              <a:rPr lang="en-US" i="1" dirty="0" smtClean="0"/>
              <a:t>might</a:t>
            </a:r>
            <a:r>
              <a:rPr lang="en-US" dirty="0" smtClean="0"/>
              <a:t> answer them. Have a mental library of key points you want to make, and STAR stories to tell. </a:t>
            </a:r>
            <a:endParaRPr lang="en-US" dirty="0"/>
          </a:p>
        </p:txBody>
      </p:sp>
    </p:spTree>
    <p:extLst>
      <p:ext uri="{BB962C8B-B14F-4D97-AF65-F5344CB8AC3E}">
        <p14:creationId xmlns:p14="http://schemas.microsoft.com/office/powerpoint/2010/main" val="1919402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766" y="1562898"/>
            <a:ext cx="10364451" cy="1596177"/>
          </a:xfrm>
        </p:spPr>
        <p:txBody>
          <a:bodyPr/>
          <a:lstStyle/>
          <a:p>
            <a:r>
              <a:rPr lang="en-US" dirty="0" smtClean="0"/>
              <a:t>What is an interview? </a:t>
            </a:r>
            <a:endParaRPr lang="en-US" dirty="0"/>
          </a:p>
        </p:txBody>
      </p:sp>
      <p:sp>
        <p:nvSpPr>
          <p:cNvPr id="3" name="Content Placeholder 2"/>
          <p:cNvSpPr>
            <a:spLocks noGrp="1"/>
          </p:cNvSpPr>
          <p:nvPr>
            <p:ph sz="quarter" idx="13"/>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An interview is an audition.</a:t>
            </a:r>
            <a:endParaRPr lang="en-US" dirty="0"/>
          </a:p>
          <a:p>
            <a:pPr algn="ctr"/>
            <a:r>
              <a:rPr lang="en-US" dirty="0" smtClean="0"/>
              <a:t>Can I trust you? </a:t>
            </a:r>
          </a:p>
          <a:p>
            <a:pPr algn="ctr"/>
            <a:r>
              <a:rPr lang="en-US" dirty="0" smtClean="0"/>
              <a:t>How will you act on the job? </a:t>
            </a:r>
          </a:p>
          <a:p>
            <a:pPr algn="ctr"/>
            <a:r>
              <a:rPr lang="en-US" dirty="0" smtClean="0"/>
              <a:t>What will it feel like to have you around? </a:t>
            </a:r>
          </a:p>
        </p:txBody>
      </p:sp>
    </p:spTree>
    <p:extLst>
      <p:ext uri="{BB962C8B-B14F-4D97-AF65-F5344CB8AC3E}">
        <p14:creationId xmlns:p14="http://schemas.microsoft.com/office/powerpoint/2010/main" val="36638352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cap="none" dirty="0"/>
              <a:t>Who are you? </a:t>
            </a:r>
            <a:r>
              <a:rPr lang="en-US" b="1" cap="none" dirty="0" smtClean="0"/>
              <a:t/>
            </a:r>
            <a:br>
              <a:rPr lang="en-US" b="1" cap="none" dirty="0" smtClean="0"/>
            </a:br>
            <a:r>
              <a:rPr lang="en-US" sz="2800" cap="none" dirty="0" smtClean="0"/>
              <a:t>(</a:t>
            </a:r>
            <a:r>
              <a:rPr lang="en-US" sz="2800" cap="none" dirty="0"/>
              <a:t>Values, personality, </a:t>
            </a:r>
            <a:r>
              <a:rPr lang="en-US" sz="2800" cap="none" dirty="0" smtClean="0"/>
              <a:t>&amp; goals questions)</a:t>
            </a:r>
            <a:endParaRPr lang="en-US" dirty="0"/>
          </a:p>
        </p:txBody>
      </p:sp>
      <p:sp>
        <p:nvSpPr>
          <p:cNvPr id="3" name="Content Placeholder 2"/>
          <p:cNvSpPr>
            <a:spLocks noGrp="1"/>
          </p:cNvSpPr>
          <p:nvPr>
            <p:ph sz="quarter" idx="13"/>
          </p:nvPr>
        </p:nvSpPr>
        <p:spPr>
          <a:xfrm>
            <a:off x="914400" y="2173575"/>
            <a:ext cx="10363826" cy="3587464"/>
          </a:xfrm>
        </p:spPr>
        <p:txBody>
          <a:bodyPr>
            <a:normAutofit fontScale="92500" lnSpcReduction="20000"/>
          </a:bodyPr>
          <a:lstStyle/>
          <a:p>
            <a:pPr marL="0" indent="0">
              <a:buNone/>
            </a:pPr>
            <a:r>
              <a:rPr lang="en-US" b="1" dirty="0" smtClean="0"/>
              <a:t>Key strategies: </a:t>
            </a:r>
            <a:r>
              <a:rPr lang="en-US" dirty="0">
                <a:solidFill>
                  <a:schemeClr val="accent1"/>
                </a:solidFill>
              </a:rPr>
              <a:t>K</a:t>
            </a:r>
            <a:r>
              <a:rPr lang="en-US" dirty="0" smtClean="0">
                <a:solidFill>
                  <a:schemeClr val="accent1"/>
                </a:solidFill>
              </a:rPr>
              <a:t>eep it positive, optimistic, forward-looking; bring it back around to what you have to offer. Consider the culture of this organization and “paint” yourself into that picture. </a:t>
            </a:r>
          </a:p>
          <a:p>
            <a:r>
              <a:rPr lang="en-US" dirty="0" smtClean="0"/>
              <a:t>Tell me about yourself. </a:t>
            </a:r>
          </a:p>
          <a:p>
            <a:r>
              <a:rPr lang="en-US" dirty="0"/>
              <a:t>What made you want to become a (xyz)? </a:t>
            </a:r>
            <a:endParaRPr lang="en-US" dirty="0" smtClean="0"/>
          </a:p>
          <a:p>
            <a:r>
              <a:rPr lang="en-US" dirty="0" smtClean="0"/>
              <a:t>Why are you interested in working for our company? </a:t>
            </a:r>
          </a:p>
          <a:p>
            <a:r>
              <a:rPr lang="en-US" dirty="0" smtClean="0"/>
              <a:t>What are you looking for in your ideal job? </a:t>
            </a:r>
          </a:p>
          <a:p>
            <a:r>
              <a:rPr lang="en-US" dirty="0" smtClean="0"/>
              <a:t>What kind of people do you like to work with? </a:t>
            </a:r>
          </a:p>
          <a:p>
            <a:r>
              <a:rPr lang="en-US" dirty="0" smtClean="0"/>
              <a:t>Where do you hope to be professionally in 5 years? </a:t>
            </a:r>
          </a:p>
          <a:p>
            <a:r>
              <a:rPr lang="en-US" dirty="0" smtClean="0"/>
              <a:t>How would your current co-workers describe you? </a:t>
            </a:r>
          </a:p>
          <a:p>
            <a:endParaRPr lang="en-US" dirty="0"/>
          </a:p>
        </p:txBody>
      </p:sp>
    </p:spTree>
    <p:extLst>
      <p:ext uri="{BB962C8B-B14F-4D97-AF65-F5344CB8AC3E}">
        <p14:creationId xmlns:p14="http://schemas.microsoft.com/office/powerpoint/2010/main" val="40678703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answer </a:t>
            </a:r>
            <a:br>
              <a:rPr lang="en-US" dirty="0" smtClean="0"/>
            </a:br>
            <a:r>
              <a:rPr lang="en-US" dirty="0" smtClean="0"/>
              <a:t>“So tell us about yourself…”</a:t>
            </a:r>
            <a:endParaRPr lang="en-US" dirty="0"/>
          </a:p>
        </p:txBody>
      </p:sp>
      <p:sp>
        <p:nvSpPr>
          <p:cNvPr id="3" name="Content Placeholder 2"/>
          <p:cNvSpPr>
            <a:spLocks noGrp="1"/>
          </p:cNvSpPr>
          <p:nvPr>
            <p:ph sz="quarter" idx="13"/>
          </p:nvPr>
        </p:nvSpPr>
        <p:spPr>
          <a:xfrm>
            <a:off x="694944" y="2367092"/>
            <a:ext cx="5279136" cy="3694074"/>
          </a:xfrm>
        </p:spPr>
        <p:txBody>
          <a:bodyPr>
            <a:normAutofit lnSpcReduction="10000"/>
          </a:bodyPr>
          <a:lstStyle/>
          <a:p>
            <a:pPr marL="457200" indent="-457200">
              <a:buFont typeface="+mj-lt"/>
              <a:buAutoNum type="arabicPeriod"/>
            </a:pPr>
            <a:r>
              <a:rPr lang="en-US" dirty="0" smtClean="0"/>
              <a:t>State who you are, professionally speaking, in one sentence</a:t>
            </a:r>
          </a:p>
          <a:p>
            <a:pPr marL="457200" indent="-457200">
              <a:buFont typeface="+mj-lt"/>
              <a:buAutoNum type="arabicPeriod"/>
            </a:pPr>
            <a:r>
              <a:rPr lang="en-US" dirty="0" smtClean="0"/>
              <a:t>Talk about the </a:t>
            </a:r>
            <a:r>
              <a:rPr lang="en-US" b="1" dirty="0" smtClean="0"/>
              <a:t>strengths</a:t>
            </a:r>
            <a:r>
              <a:rPr lang="en-US" dirty="0" smtClean="0"/>
              <a:t>, </a:t>
            </a:r>
            <a:r>
              <a:rPr lang="en-US" b="1" dirty="0" smtClean="0"/>
              <a:t>experiences</a:t>
            </a:r>
            <a:r>
              <a:rPr lang="en-US" dirty="0" smtClean="0"/>
              <a:t> &amp; </a:t>
            </a:r>
            <a:r>
              <a:rPr lang="en-US" b="1" dirty="0" smtClean="0"/>
              <a:t>qualifications</a:t>
            </a:r>
            <a:r>
              <a:rPr lang="en-US" dirty="0" smtClean="0"/>
              <a:t> you have that make you a qualified for the position (Keep it relevant!)</a:t>
            </a:r>
          </a:p>
          <a:p>
            <a:pPr marL="457200" indent="-457200">
              <a:buFont typeface="+mj-lt"/>
              <a:buAutoNum type="arabicPeriod"/>
            </a:pPr>
            <a:r>
              <a:rPr lang="en-US" dirty="0" smtClean="0"/>
              <a:t>Sum up by explaining why you want this job. </a:t>
            </a:r>
          </a:p>
          <a:p>
            <a:pPr marL="0" indent="0">
              <a:buNone/>
            </a:pPr>
            <a:r>
              <a:rPr lang="en-US" dirty="0" smtClean="0"/>
              <a:t>	(Do ALL this in about 2 minutes)</a:t>
            </a:r>
            <a:endParaRPr lang="en-US" dirty="0"/>
          </a:p>
        </p:txBody>
      </p:sp>
      <p:sp>
        <p:nvSpPr>
          <p:cNvPr id="4" name="Content Placeholder 3"/>
          <p:cNvSpPr>
            <a:spLocks noGrp="1"/>
          </p:cNvSpPr>
          <p:nvPr>
            <p:ph sz="quarter" idx="14"/>
          </p:nvPr>
        </p:nvSpPr>
        <p:spPr>
          <a:xfrm>
            <a:off x="6132576" y="2367092"/>
            <a:ext cx="5352288" cy="3424107"/>
          </a:xfrm>
        </p:spPr>
        <p:txBody>
          <a:bodyPr>
            <a:normAutofit lnSpcReduction="10000"/>
          </a:bodyPr>
          <a:lstStyle/>
          <a:p>
            <a:r>
              <a:rPr lang="en-US" dirty="0" smtClean="0">
                <a:solidFill>
                  <a:srgbClr val="7030A0"/>
                </a:solidFill>
              </a:rPr>
              <a:t>I am a second-year psychology student…</a:t>
            </a:r>
          </a:p>
          <a:p>
            <a:r>
              <a:rPr lang="en-US" dirty="0" smtClean="0">
                <a:solidFill>
                  <a:srgbClr val="7030A0"/>
                </a:solidFill>
              </a:rPr>
              <a:t>I am (describe your qualities)…I am passionate about (describe passions)…I have experience with (describe jobs or activities that make you qualified)…</a:t>
            </a:r>
          </a:p>
          <a:p>
            <a:r>
              <a:rPr lang="en-US" dirty="0" smtClean="0">
                <a:solidFill>
                  <a:srgbClr val="7030A0"/>
                </a:solidFill>
              </a:rPr>
              <a:t>And I would love to be an R.A. because…</a:t>
            </a:r>
          </a:p>
          <a:p>
            <a:endParaRPr lang="en-US" dirty="0"/>
          </a:p>
        </p:txBody>
      </p:sp>
    </p:spTree>
    <p:extLst>
      <p:ext uri="{BB962C8B-B14F-4D97-AF65-F5344CB8AC3E}">
        <p14:creationId xmlns:p14="http://schemas.microsoft.com/office/powerpoint/2010/main" val="12772498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cap="none" dirty="0"/>
              <a:t>What do you know?</a:t>
            </a:r>
            <a:r>
              <a:rPr lang="en-US" cap="none" dirty="0"/>
              <a:t> </a:t>
            </a:r>
            <a:br>
              <a:rPr lang="en-US" cap="none" dirty="0"/>
            </a:br>
            <a:r>
              <a:rPr lang="en-US" sz="2800" cap="none" dirty="0"/>
              <a:t>(And </a:t>
            </a:r>
            <a:r>
              <a:rPr lang="en-US" sz="2800" cap="none" dirty="0" smtClean="0"/>
              <a:t>“what </a:t>
            </a:r>
            <a:r>
              <a:rPr lang="en-US" sz="2800" cap="none" dirty="0"/>
              <a:t>are you capable of learning</a:t>
            </a:r>
            <a:r>
              <a:rPr lang="en-US" sz="2800" cap="none" dirty="0" smtClean="0"/>
              <a:t>?” questions)</a:t>
            </a:r>
            <a:endParaRPr lang="en-US" sz="2800" dirty="0"/>
          </a:p>
        </p:txBody>
      </p:sp>
      <p:sp>
        <p:nvSpPr>
          <p:cNvPr id="3" name="Content Placeholder 2"/>
          <p:cNvSpPr>
            <a:spLocks noGrp="1"/>
          </p:cNvSpPr>
          <p:nvPr>
            <p:ph sz="quarter" idx="13"/>
          </p:nvPr>
        </p:nvSpPr>
        <p:spPr/>
        <p:txBody>
          <a:bodyPr/>
          <a:lstStyle/>
          <a:p>
            <a:pPr marL="0" indent="0">
              <a:buNone/>
            </a:pPr>
            <a:r>
              <a:rPr lang="en-US" b="1" dirty="0"/>
              <a:t>Key strategies</a:t>
            </a:r>
            <a:r>
              <a:rPr lang="en-US" b="1" dirty="0" smtClean="0"/>
              <a:t>: </a:t>
            </a:r>
            <a:r>
              <a:rPr lang="en-US" dirty="0">
                <a:solidFill>
                  <a:schemeClr val="accent1"/>
                </a:solidFill>
              </a:rPr>
              <a:t>F</a:t>
            </a:r>
            <a:r>
              <a:rPr lang="en-US" dirty="0" smtClean="0">
                <a:solidFill>
                  <a:schemeClr val="accent1"/>
                </a:solidFill>
              </a:rPr>
              <a:t>ocus on the knowledge that is most useful to the organization; show that you are a lifelong learner/eager to learn what you don’t already know. </a:t>
            </a:r>
          </a:p>
          <a:p>
            <a:r>
              <a:rPr lang="en-US" dirty="0" smtClean="0"/>
              <a:t>What do you know about our company?</a:t>
            </a:r>
          </a:p>
          <a:p>
            <a:r>
              <a:rPr lang="en-US" dirty="0" smtClean="0"/>
              <a:t>What do you know about (x software/the clientele they serve/their industry)? </a:t>
            </a:r>
          </a:p>
          <a:p>
            <a:r>
              <a:rPr lang="en-US" dirty="0" smtClean="0"/>
              <a:t>How do you keep informed professionally?</a:t>
            </a:r>
          </a:p>
          <a:p>
            <a:r>
              <a:rPr lang="en-US" dirty="0" smtClean="0"/>
              <a:t>What </a:t>
            </a:r>
            <a:r>
              <a:rPr lang="en-US" dirty="0" smtClean="0"/>
              <a:t>are</a:t>
            </a:r>
            <a:r>
              <a:rPr lang="en-US" dirty="0" smtClean="0"/>
              <a:t> </a:t>
            </a:r>
            <a:r>
              <a:rPr lang="en-US" dirty="0" smtClean="0"/>
              <a:t>your learning </a:t>
            </a:r>
            <a:r>
              <a:rPr lang="en-US" dirty="0" smtClean="0"/>
              <a:t>style(s)? </a:t>
            </a:r>
            <a:endParaRPr lang="en-US" dirty="0" smtClean="0"/>
          </a:p>
          <a:p>
            <a:r>
              <a:rPr lang="en-US" dirty="0" smtClean="0"/>
              <a:t>What do you know about the position for which you are applying? </a:t>
            </a:r>
          </a:p>
          <a:p>
            <a:endParaRPr lang="en-US" dirty="0"/>
          </a:p>
        </p:txBody>
      </p:sp>
    </p:spTree>
    <p:extLst>
      <p:ext uri="{BB962C8B-B14F-4D97-AF65-F5344CB8AC3E}">
        <p14:creationId xmlns:p14="http://schemas.microsoft.com/office/powerpoint/2010/main" val="33973976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cap="none" dirty="0"/>
              <a:t>What can you do? </a:t>
            </a:r>
            <a:r>
              <a:rPr lang="en-US" b="1" cap="none" dirty="0" smtClean="0"/>
              <a:t/>
            </a:r>
            <a:br>
              <a:rPr lang="en-US" b="1" cap="none" dirty="0" smtClean="0"/>
            </a:br>
            <a:r>
              <a:rPr lang="en-US" sz="2800" cap="none" dirty="0" smtClean="0"/>
              <a:t>(</a:t>
            </a:r>
            <a:r>
              <a:rPr lang="en-US" sz="2800" cap="none" dirty="0"/>
              <a:t>Skills, decision-making process, </a:t>
            </a:r>
            <a:r>
              <a:rPr lang="en-US" sz="2800" cap="none" dirty="0" smtClean="0"/>
              <a:t>&amp; performance questions)</a:t>
            </a:r>
            <a:endParaRPr lang="en-US" sz="2800" dirty="0"/>
          </a:p>
        </p:txBody>
      </p:sp>
      <p:sp>
        <p:nvSpPr>
          <p:cNvPr id="3" name="Content Placeholder 2"/>
          <p:cNvSpPr>
            <a:spLocks noGrp="1"/>
          </p:cNvSpPr>
          <p:nvPr>
            <p:ph sz="quarter" idx="13"/>
          </p:nvPr>
        </p:nvSpPr>
        <p:spPr/>
        <p:txBody>
          <a:bodyPr>
            <a:normAutofit lnSpcReduction="10000"/>
          </a:bodyPr>
          <a:lstStyle/>
          <a:p>
            <a:pPr marL="0" indent="0" algn="ctr">
              <a:buNone/>
            </a:pPr>
            <a:r>
              <a:rPr lang="en-US" b="1" dirty="0" smtClean="0"/>
              <a:t>These are also called </a:t>
            </a:r>
            <a:r>
              <a:rPr lang="en-US" b="1" dirty="0" smtClean="0">
                <a:solidFill>
                  <a:srgbClr val="0070C0"/>
                </a:solidFill>
              </a:rPr>
              <a:t>“behavioral” interview questions</a:t>
            </a:r>
            <a:r>
              <a:rPr lang="en-US" b="1" dirty="0" smtClean="0"/>
              <a:t>, </a:t>
            </a:r>
            <a:br>
              <a:rPr lang="en-US" b="1" dirty="0" smtClean="0"/>
            </a:br>
            <a:r>
              <a:rPr lang="en-US" b="1" dirty="0" smtClean="0"/>
              <a:t>and are </a:t>
            </a:r>
            <a:r>
              <a:rPr lang="en-US" b="1" dirty="0" smtClean="0"/>
              <a:t>some of </a:t>
            </a:r>
            <a:r>
              <a:rPr lang="en-US" b="1" dirty="0" smtClean="0"/>
              <a:t>the most important questions in the interview. </a:t>
            </a:r>
          </a:p>
          <a:p>
            <a:pPr marL="0" indent="0">
              <a:buNone/>
            </a:pPr>
            <a:r>
              <a:rPr lang="en-US" b="1" dirty="0" smtClean="0"/>
              <a:t>Key strategies: </a:t>
            </a:r>
          </a:p>
          <a:p>
            <a:r>
              <a:rPr lang="en-US" dirty="0" smtClean="0">
                <a:solidFill>
                  <a:schemeClr val="accent1"/>
                </a:solidFill>
              </a:rPr>
              <a:t>Use the STAR method to prove what you </a:t>
            </a:r>
            <a:r>
              <a:rPr lang="en-US" i="1" u="sng" dirty="0" smtClean="0">
                <a:solidFill>
                  <a:schemeClr val="accent1"/>
                </a:solidFill>
              </a:rPr>
              <a:t>can</a:t>
            </a:r>
            <a:r>
              <a:rPr lang="en-US" dirty="0" smtClean="0">
                <a:solidFill>
                  <a:schemeClr val="accent1"/>
                </a:solidFill>
              </a:rPr>
              <a:t> do by telling about what you </a:t>
            </a:r>
            <a:r>
              <a:rPr lang="en-US" i="1" u="sng" dirty="0" smtClean="0">
                <a:solidFill>
                  <a:schemeClr val="accent1"/>
                </a:solidFill>
              </a:rPr>
              <a:t>have done</a:t>
            </a:r>
            <a:r>
              <a:rPr lang="en-US" dirty="0" smtClean="0">
                <a:solidFill>
                  <a:schemeClr val="accent1"/>
                </a:solidFill>
              </a:rPr>
              <a:t>. </a:t>
            </a:r>
          </a:p>
          <a:p>
            <a:r>
              <a:rPr lang="en-US" dirty="0" smtClean="0">
                <a:solidFill>
                  <a:schemeClr val="accent1"/>
                </a:solidFill>
              </a:rPr>
              <a:t>Prepare by writing STAR stories ahead of time – focus on tasks in the job description. . </a:t>
            </a:r>
          </a:p>
          <a:p>
            <a:r>
              <a:rPr lang="en-US" dirty="0" smtClean="0">
                <a:solidFill>
                  <a:schemeClr val="accent1"/>
                </a:solidFill>
              </a:rPr>
              <a:t>Remember that questions about challenges are hints about the kind of work environment you will face. The successful candidate will show confidence in being able to handle them.</a:t>
            </a:r>
          </a:p>
          <a:p>
            <a:r>
              <a:rPr lang="en-US" dirty="0" smtClean="0">
                <a:solidFill>
                  <a:schemeClr val="accent1"/>
                </a:solidFill>
              </a:rPr>
              <a:t>Show enthusiasm and passion for the work/mission. </a:t>
            </a:r>
            <a:endParaRPr lang="en-US" dirty="0">
              <a:solidFill>
                <a:schemeClr val="accent1"/>
              </a:solidFill>
            </a:endParaRPr>
          </a:p>
        </p:txBody>
      </p:sp>
    </p:spTree>
    <p:extLst>
      <p:ext uri="{BB962C8B-B14F-4D97-AF65-F5344CB8AC3E}">
        <p14:creationId xmlns:p14="http://schemas.microsoft.com/office/powerpoint/2010/main" val="28983065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STAR Method</a:t>
            </a:r>
            <a:endParaRPr lang="en-US" dirty="0"/>
          </a:p>
        </p:txBody>
      </p:sp>
      <p:sp>
        <p:nvSpPr>
          <p:cNvPr id="3" name="Content Placeholder 2"/>
          <p:cNvSpPr>
            <a:spLocks noGrp="1"/>
          </p:cNvSpPr>
          <p:nvPr>
            <p:ph sz="quarter" idx="13"/>
          </p:nvPr>
        </p:nvSpPr>
        <p:spPr/>
        <p:txBody>
          <a:bodyPr>
            <a:normAutofit/>
          </a:bodyPr>
          <a:lstStyle/>
          <a:p>
            <a:pPr marL="0" indent="0" algn="ctr">
              <a:buNone/>
            </a:pPr>
            <a:r>
              <a:rPr lang="en-US" sz="3600" b="1" dirty="0" smtClean="0">
                <a:solidFill>
                  <a:schemeClr val="accent3"/>
                </a:solidFill>
              </a:rPr>
              <a:t>STAR:</a:t>
            </a:r>
          </a:p>
          <a:p>
            <a:pPr marL="0" indent="0" algn="ctr">
              <a:buNone/>
            </a:pPr>
            <a:r>
              <a:rPr lang="en-US" sz="3600" b="1" dirty="0" smtClean="0"/>
              <a:t>Situation/Task</a:t>
            </a:r>
          </a:p>
          <a:p>
            <a:pPr marL="0" indent="0" algn="ctr">
              <a:buNone/>
            </a:pPr>
            <a:r>
              <a:rPr lang="en-US" sz="3600" b="1" dirty="0" smtClean="0"/>
              <a:t>Action</a:t>
            </a:r>
          </a:p>
          <a:p>
            <a:pPr marL="0" indent="0" algn="ctr">
              <a:buNone/>
            </a:pPr>
            <a:r>
              <a:rPr lang="en-US" sz="3600" b="1" dirty="0" smtClean="0"/>
              <a:t>Result</a:t>
            </a:r>
            <a:endParaRPr lang="en-US" sz="3600" b="1" dirty="0"/>
          </a:p>
        </p:txBody>
      </p:sp>
      <p:sp>
        <p:nvSpPr>
          <p:cNvPr id="4" name="Content Placeholder 3"/>
          <p:cNvSpPr>
            <a:spLocks noGrp="1"/>
          </p:cNvSpPr>
          <p:nvPr>
            <p:ph sz="quarter" idx="14"/>
          </p:nvPr>
        </p:nvSpPr>
        <p:spPr>
          <a:xfrm>
            <a:off x="6172200" y="2481943"/>
            <a:ext cx="5105400" cy="3309256"/>
          </a:xfrm>
        </p:spPr>
        <p:txBody>
          <a:bodyPr>
            <a:normAutofit/>
          </a:bodyPr>
          <a:lstStyle/>
          <a:p>
            <a:r>
              <a:rPr lang="en-US" cap="none" dirty="0" smtClean="0"/>
              <a:t>Experienced hiring managers know that </a:t>
            </a:r>
            <a:r>
              <a:rPr lang="en-US" i="1" cap="none" dirty="0" smtClean="0"/>
              <a:t>past performance is the best predictor of future performance</a:t>
            </a:r>
            <a:r>
              <a:rPr lang="en-US" cap="none" dirty="0" smtClean="0"/>
              <a:t>. </a:t>
            </a:r>
          </a:p>
          <a:p>
            <a:r>
              <a:rPr lang="en-US" cap="none" dirty="0"/>
              <a:t>Use the STAR method to talk about what you have done, as examples (proof) of what you can do in the future. </a:t>
            </a:r>
            <a:endParaRPr lang="en-US" cap="none" dirty="0" smtClean="0"/>
          </a:p>
          <a:p>
            <a:r>
              <a:rPr lang="en-US" cap="none" dirty="0" smtClean="0"/>
              <a:t>Tip: Make sure you talk about “R” (results)</a:t>
            </a:r>
            <a:endParaRPr lang="en-US" cap="none" dirty="0"/>
          </a:p>
        </p:txBody>
      </p:sp>
    </p:spTree>
    <p:extLst>
      <p:ext uri="{BB962C8B-B14F-4D97-AF65-F5344CB8AC3E}">
        <p14:creationId xmlns:p14="http://schemas.microsoft.com/office/powerpoint/2010/main" val="21010304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cap="none" dirty="0"/>
              <a:t>What can you do? </a:t>
            </a:r>
            <a:r>
              <a:rPr lang="en-US" b="1" cap="none" dirty="0" smtClean="0"/>
              <a:t/>
            </a:r>
            <a:br>
              <a:rPr lang="en-US" b="1" cap="none" dirty="0" smtClean="0"/>
            </a:br>
            <a:r>
              <a:rPr lang="en-US" sz="2800" cap="none" dirty="0" smtClean="0"/>
              <a:t>(</a:t>
            </a:r>
            <a:r>
              <a:rPr lang="en-US" sz="2800" cap="none" dirty="0"/>
              <a:t>Skills, decision-making process, </a:t>
            </a:r>
            <a:r>
              <a:rPr lang="en-US" sz="2800" cap="none" dirty="0" smtClean="0"/>
              <a:t>&amp; performance questions)</a:t>
            </a:r>
            <a:endParaRPr lang="en-US" sz="2800" dirty="0"/>
          </a:p>
        </p:txBody>
      </p:sp>
      <p:sp>
        <p:nvSpPr>
          <p:cNvPr id="3" name="Content Placeholder 2"/>
          <p:cNvSpPr>
            <a:spLocks noGrp="1"/>
          </p:cNvSpPr>
          <p:nvPr>
            <p:ph sz="quarter" idx="13"/>
          </p:nvPr>
        </p:nvSpPr>
        <p:spPr/>
        <p:txBody>
          <a:bodyPr>
            <a:normAutofit/>
          </a:bodyPr>
          <a:lstStyle/>
          <a:p>
            <a:r>
              <a:rPr lang="en-US" dirty="0" smtClean="0"/>
              <a:t>Tell me about a time when you (did a task that is on the job description). </a:t>
            </a:r>
            <a:endParaRPr lang="en-US" dirty="0" smtClean="0"/>
          </a:p>
          <a:p>
            <a:r>
              <a:rPr lang="en-US" dirty="0"/>
              <a:t>Tell me about a time when you had to take initiative to solve a problem. </a:t>
            </a:r>
            <a:endParaRPr lang="en-US" dirty="0" smtClean="0"/>
          </a:p>
          <a:p>
            <a:r>
              <a:rPr lang="en-US" dirty="0" smtClean="0"/>
              <a:t>Do </a:t>
            </a:r>
            <a:r>
              <a:rPr lang="en-US" dirty="0" smtClean="0"/>
              <a:t>you prefer working alone or with a group? </a:t>
            </a:r>
          </a:p>
          <a:p>
            <a:r>
              <a:rPr lang="en-US" dirty="0" smtClean="0"/>
              <a:t>Tell me about a project in your last job/internship that you really got excited about. What was your role? How did it turn out? </a:t>
            </a:r>
          </a:p>
          <a:p>
            <a:r>
              <a:rPr lang="en-US" dirty="0" smtClean="0"/>
              <a:t>Tell me about a time when you didn’t have enough time to do everything you were supposed to do. How did you manage the situation and set priorities? </a:t>
            </a:r>
          </a:p>
        </p:txBody>
      </p:sp>
    </p:spTree>
    <p:extLst>
      <p:ext uri="{BB962C8B-B14F-4D97-AF65-F5344CB8AC3E}">
        <p14:creationId xmlns:p14="http://schemas.microsoft.com/office/powerpoint/2010/main" val="1071971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cap="none" dirty="0" smtClean="0"/>
              <a:t>More </a:t>
            </a:r>
            <a:r>
              <a:rPr lang="en-US" b="1" i="1" cap="none" dirty="0" smtClean="0"/>
              <a:t>What </a:t>
            </a:r>
            <a:r>
              <a:rPr lang="en-US" b="1" i="1" cap="none" dirty="0"/>
              <a:t>can you do? </a:t>
            </a:r>
            <a:r>
              <a:rPr lang="en-US" b="1" cap="none" dirty="0" smtClean="0"/>
              <a:t>Questions</a:t>
            </a:r>
            <a:br>
              <a:rPr lang="en-US" b="1" cap="none" dirty="0" smtClean="0"/>
            </a:br>
            <a:endParaRPr lang="en-US" dirty="0"/>
          </a:p>
        </p:txBody>
      </p:sp>
      <p:sp>
        <p:nvSpPr>
          <p:cNvPr id="3" name="Content Placeholder 2"/>
          <p:cNvSpPr>
            <a:spLocks noGrp="1"/>
          </p:cNvSpPr>
          <p:nvPr>
            <p:ph sz="quarter" idx="13"/>
          </p:nvPr>
        </p:nvSpPr>
        <p:spPr/>
        <p:txBody>
          <a:bodyPr>
            <a:normAutofit/>
          </a:bodyPr>
          <a:lstStyle/>
          <a:p>
            <a:r>
              <a:rPr lang="en-US" dirty="0" smtClean="0"/>
              <a:t>What </a:t>
            </a:r>
            <a:r>
              <a:rPr lang="en-US" dirty="0" smtClean="0"/>
              <a:t>accomplishment are you most proud of? </a:t>
            </a:r>
          </a:p>
          <a:p>
            <a:r>
              <a:rPr lang="en-US" dirty="0" smtClean="0"/>
              <a:t>Have you ever had a difficult supervisor? If so how did you handle it? </a:t>
            </a:r>
          </a:p>
          <a:p>
            <a:r>
              <a:rPr lang="en-US" dirty="0" smtClean="0"/>
              <a:t>Have you ever had to make an unpopular decision as a leader? How did you handle it?</a:t>
            </a:r>
          </a:p>
          <a:p>
            <a:r>
              <a:rPr lang="en-US" dirty="0" smtClean="0"/>
              <a:t>Describe the process you went through to make one of the most important decisions of your life. </a:t>
            </a:r>
            <a:endParaRPr lang="en-US" dirty="0" smtClean="0"/>
          </a:p>
          <a:p>
            <a:r>
              <a:rPr lang="en-US" dirty="0"/>
              <a:t>Tell me about a difficult person you had to work </a:t>
            </a:r>
            <a:r>
              <a:rPr lang="en-US" dirty="0" smtClean="0"/>
              <a:t>with on your team. </a:t>
            </a:r>
            <a:r>
              <a:rPr lang="en-US" dirty="0"/>
              <a:t>What did you do? </a:t>
            </a:r>
            <a:endParaRPr lang="en-US" dirty="0" smtClean="0"/>
          </a:p>
          <a:p>
            <a:r>
              <a:rPr lang="en-US" dirty="0"/>
              <a:t>How do you handle it when you have a difficult customer/client? </a:t>
            </a:r>
          </a:p>
          <a:p>
            <a:endParaRPr lang="en-US" dirty="0"/>
          </a:p>
          <a:p>
            <a:endParaRPr lang="en-US" dirty="0" smtClean="0"/>
          </a:p>
          <a:p>
            <a:pPr marL="0" indent="0">
              <a:buNone/>
            </a:pPr>
            <a:endParaRPr lang="en-US" dirty="0" smtClean="0"/>
          </a:p>
        </p:txBody>
      </p:sp>
    </p:spTree>
    <p:extLst>
      <p:ext uri="{BB962C8B-B14F-4D97-AF65-F5344CB8AC3E}">
        <p14:creationId xmlns:p14="http://schemas.microsoft.com/office/powerpoint/2010/main" val="18502405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cap="none" dirty="0"/>
              <a:t>Will you fit in? </a:t>
            </a:r>
            <a:br>
              <a:rPr lang="en-US" b="1" cap="none" dirty="0"/>
            </a:br>
            <a:r>
              <a:rPr lang="en-US" sz="2800" cap="none" dirty="0" smtClean="0"/>
              <a:t>(“Are </a:t>
            </a:r>
            <a:r>
              <a:rPr lang="en-US" sz="2800" cap="none" dirty="0"/>
              <a:t>you a fit for the culture</a:t>
            </a:r>
            <a:r>
              <a:rPr lang="en-US" sz="2800" cap="none" dirty="0" smtClean="0"/>
              <a:t>?” questions)</a:t>
            </a:r>
            <a:endParaRPr lang="en-US" dirty="0"/>
          </a:p>
        </p:txBody>
      </p:sp>
      <p:sp>
        <p:nvSpPr>
          <p:cNvPr id="3" name="Content Placeholder 2"/>
          <p:cNvSpPr>
            <a:spLocks noGrp="1"/>
          </p:cNvSpPr>
          <p:nvPr>
            <p:ph sz="quarter" idx="13"/>
          </p:nvPr>
        </p:nvSpPr>
        <p:spPr>
          <a:xfrm>
            <a:off x="914400" y="2336931"/>
            <a:ext cx="10363826" cy="3698109"/>
          </a:xfrm>
        </p:spPr>
        <p:txBody>
          <a:bodyPr>
            <a:normAutofit fontScale="92500" lnSpcReduction="20000"/>
          </a:bodyPr>
          <a:lstStyle/>
          <a:p>
            <a:pPr marL="0" indent="0">
              <a:buNone/>
            </a:pPr>
            <a:r>
              <a:rPr lang="en-US" b="1" dirty="0"/>
              <a:t>Key strategies: </a:t>
            </a:r>
            <a:r>
              <a:rPr lang="en-US" dirty="0" smtClean="0">
                <a:solidFill>
                  <a:schemeClr val="accent1"/>
                </a:solidFill>
              </a:rPr>
              <a:t>Do some self-assessment ahead of time so you can describe who you are and how you work without stammering. Learn about the culture ahead of time and consider which aspects of your strengths will be the best fit for the organization. </a:t>
            </a:r>
            <a:endParaRPr lang="en-US" b="1" dirty="0">
              <a:solidFill>
                <a:schemeClr val="accent1"/>
              </a:solidFill>
            </a:endParaRPr>
          </a:p>
          <a:p>
            <a:r>
              <a:rPr lang="en-US" dirty="0" smtClean="0"/>
              <a:t>What </a:t>
            </a:r>
            <a:r>
              <a:rPr lang="en-US" dirty="0"/>
              <a:t>is your leadership style</a:t>
            </a:r>
            <a:r>
              <a:rPr lang="en-US" dirty="0" smtClean="0"/>
              <a:t>?</a:t>
            </a:r>
          </a:p>
          <a:p>
            <a:r>
              <a:rPr lang="en-US" dirty="0" smtClean="0"/>
              <a:t>How do you manage your time? </a:t>
            </a:r>
          </a:p>
          <a:p>
            <a:r>
              <a:rPr lang="en-US" dirty="0" smtClean="0"/>
              <a:t>Tell me about a responsibility from your last position that you really enjoyed. </a:t>
            </a:r>
          </a:p>
          <a:p>
            <a:r>
              <a:rPr lang="en-US" dirty="0" smtClean="0"/>
              <a:t>What role do you like to play on the team? </a:t>
            </a:r>
          </a:p>
          <a:p>
            <a:r>
              <a:rPr lang="en-US" dirty="0" smtClean="0"/>
              <a:t>Tell me about a situation when you had to be assertive/supportive  on the job.</a:t>
            </a:r>
          </a:p>
          <a:p>
            <a:r>
              <a:rPr lang="en-US" dirty="0" smtClean="0"/>
              <a:t>What is your philosophy on (some major issue related to the company’s purpose)? </a:t>
            </a:r>
            <a:endParaRPr lang="en-US" dirty="0"/>
          </a:p>
          <a:p>
            <a:endParaRPr lang="en-US" dirty="0"/>
          </a:p>
        </p:txBody>
      </p:sp>
    </p:spTree>
    <p:extLst>
      <p:ext uri="{BB962C8B-B14F-4D97-AF65-F5344CB8AC3E}">
        <p14:creationId xmlns:p14="http://schemas.microsoft.com/office/powerpoint/2010/main" val="251907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cap="none" dirty="0"/>
              <a:t>“</a:t>
            </a:r>
            <a:r>
              <a:rPr lang="en-US" b="1" cap="none" dirty="0" smtClean="0"/>
              <a:t>Tricky </a:t>
            </a:r>
            <a:r>
              <a:rPr lang="en-US" b="1" cap="none" dirty="0"/>
              <a:t>questions” </a:t>
            </a:r>
            <a:r>
              <a:rPr lang="en-US" b="1" cap="none" dirty="0" smtClean="0"/>
              <a:t/>
            </a:r>
            <a:br>
              <a:rPr lang="en-US" b="1" cap="none" dirty="0" smtClean="0"/>
            </a:br>
            <a:r>
              <a:rPr lang="en-US" sz="2800" cap="none" dirty="0" smtClean="0"/>
              <a:t>(</a:t>
            </a:r>
            <a:r>
              <a:rPr lang="en-US" sz="2800" cap="none" dirty="0"/>
              <a:t>Meant to uncover red flags and hidden flaws</a:t>
            </a:r>
            <a:r>
              <a:rPr lang="en-US" sz="2800" cap="none" dirty="0" smtClean="0"/>
              <a:t>)</a:t>
            </a:r>
            <a:endParaRPr lang="en-US" sz="2800" dirty="0"/>
          </a:p>
        </p:txBody>
      </p:sp>
      <p:sp>
        <p:nvSpPr>
          <p:cNvPr id="3" name="Content Placeholder 2"/>
          <p:cNvSpPr>
            <a:spLocks noGrp="1"/>
          </p:cNvSpPr>
          <p:nvPr>
            <p:ph sz="quarter" idx="13"/>
          </p:nvPr>
        </p:nvSpPr>
        <p:spPr>
          <a:xfrm>
            <a:off x="914400" y="2050869"/>
            <a:ext cx="10363826" cy="4127862"/>
          </a:xfrm>
        </p:spPr>
        <p:txBody>
          <a:bodyPr>
            <a:normAutofit fontScale="92500" lnSpcReduction="20000"/>
          </a:bodyPr>
          <a:lstStyle/>
          <a:p>
            <a:pPr marL="0" indent="0">
              <a:buNone/>
            </a:pPr>
            <a:r>
              <a:rPr lang="en-US" b="1" dirty="0"/>
              <a:t>Key strategies: </a:t>
            </a:r>
            <a:endParaRPr lang="en-US" b="1" dirty="0" smtClean="0"/>
          </a:p>
          <a:p>
            <a:r>
              <a:rPr lang="en-US" dirty="0">
                <a:solidFill>
                  <a:schemeClr val="accent1"/>
                </a:solidFill>
              </a:rPr>
              <a:t>Keep your cool. Remember you are in control of what you disclose. </a:t>
            </a:r>
            <a:endParaRPr lang="en-US" dirty="0" smtClean="0">
              <a:solidFill>
                <a:schemeClr val="accent1"/>
              </a:solidFill>
            </a:endParaRPr>
          </a:p>
          <a:p>
            <a:r>
              <a:rPr lang="en-US" dirty="0" smtClean="0">
                <a:solidFill>
                  <a:schemeClr val="accent1"/>
                </a:solidFill>
              </a:rPr>
              <a:t>At the same time, do not tell a falsehood that will be disproved when your references are checked. </a:t>
            </a:r>
            <a:endParaRPr lang="en-US" dirty="0">
              <a:solidFill>
                <a:schemeClr val="accent1"/>
              </a:solidFill>
            </a:endParaRPr>
          </a:p>
          <a:p>
            <a:r>
              <a:rPr lang="en-US" dirty="0" smtClean="0">
                <a:solidFill>
                  <a:schemeClr val="accent1"/>
                </a:solidFill>
              </a:rPr>
              <a:t>Know your weaknesses (for knowledge, skills and character). </a:t>
            </a:r>
            <a:r>
              <a:rPr lang="en-US" i="1" u="sng" dirty="0" smtClean="0">
                <a:solidFill>
                  <a:schemeClr val="accent1"/>
                </a:solidFill>
              </a:rPr>
              <a:t>Practice</a:t>
            </a:r>
            <a:r>
              <a:rPr lang="en-US" dirty="0" smtClean="0">
                <a:solidFill>
                  <a:schemeClr val="accent1"/>
                </a:solidFill>
              </a:rPr>
              <a:t> explaining how you are overcoming any weakness you disclose. </a:t>
            </a:r>
          </a:p>
          <a:p>
            <a:r>
              <a:rPr lang="en-US" dirty="0" smtClean="0">
                <a:solidFill>
                  <a:schemeClr val="accent1"/>
                </a:solidFill>
              </a:rPr>
              <a:t>When asked to name a weakness, be prepared to name something </a:t>
            </a:r>
            <a:r>
              <a:rPr lang="en-US" i="1" u="sng" dirty="0" smtClean="0">
                <a:solidFill>
                  <a:schemeClr val="accent1"/>
                </a:solidFill>
              </a:rPr>
              <a:t>outside</a:t>
            </a:r>
            <a:r>
              <a:rPr lang="en-US" dirty="0" smtClean="0">
                <a:solidFill>
                  <a:schemeClr val="accent1"/>
                </a:solidFill>
              </a:rPr>
              <a:t> the core skills the interviewer is looking for. </a:t>
            </a:r>
          </a:p>
          <a:p>
            <a:r>
              <a:rPr lang="en-US" dirty="0" smtClean="0">
                <a:solidFill>
                  <a:schemeClr val="accent1"/>
                </a:solidFill>
              </a:rPr>
              <a:t>Slow it down. Take a moment to collect your thoughts before answering. </a:t>
            </a:r>
          </a:p>
          <a:p>
            <a:r>
              <a:rPr lang="en-US" dirty="0" smtClean="0">
                <a:solidFill>
                  <a:schemeClr val="accent1"/>
                </a:solidFill>
              </a:rPr>
              <a:t>When talking about past employers, be diplomatic. Remember, the interviewer will assume you may someday speak the same way about their company. </a:t>
            </a:r>
          </a:p>
        </p:txBody>
      </p:sp>
    </p:spTree>
    <p:extLst>
      <p:ext uri="{BB962C8B-B14F-4D97-AF65-F5344CB8AC3E}">
        <p14:creationId xmlns:p14="http://schemas.microsoft.com/office/powerpoint/2010/main" val="16588012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cap="none" dirty="0"/>
              <a:t>“</a:t>
            </a:r>
            <a:r>
              <a:rPr lang="en-US" b="1" cap="none" dirty="0" smtClean="0"/>
              <a:t>Tricky </a:t>
            </a:r>
            <a:r>
              <a:rPr lang="en-US" b="1" cap="none" dirty="0"/>
              <a:t>questions” </a:t>
            </a:r>
            <a:r>
              <a:rPr lang="en-US" b="1" cap="none" dirty="0" smtClean="0"/>
              <a:t/>
            </a:r>
            <a:br>
              <a:rPr lang="en-US" b="1" cap="none" dirty="0" smtClean="0"/>
            </a:br>
            <a:r>
              <a:rPr lang="en-US" sz="2800" cap="none" dirty="0" smtClean="0"/>
              <a:t>(</a:t>
            </a:r>
            <a:r>
              <a:rPr lang="en-US" sz="2800" cap="none" dirty="0"/>
              <a:t>Meant to uncover red flags and hidden flaws</a:t>
            </a:r>
            <a:r>
              <a:rPr lang="en-US" sz="2800" cap="none" dirty="0" smtClean="0"/>
              <a:t>)</a:t>
            </a:r>
            <a:endParaRPr lang="en-US" sz="2800" dirty="0"/>
          </a:p>
        </p:txBody>
      </p:sp>
      <p:sp>
        <p:nvSpPr>
          <p:cNvPr id="3" name="Content Placeholder 2"/>
          <p:cNvSpPr>
            <a:spLocks noGrp="1"/>
          </p:cNvSpPr>
          <p:nvPr>
            <p:ph sz="quarter" idx="13"/>
          </p:nvPr>
        </p:nvSpPr>
        <p:spPr>
          <a:xfrm>
            <a:off x="914400" y="2050868"/>
            <a:ext cx="10363826" cy="4514823"/>
          </a:xfrm>
        </p:spPr>
        <p:txBody>
          <a:bodyPr>
            <a:normAutofit/>
          </a:bodyPr>
          <a:lstStyle/>
          <a:p>
            <a:r>
              <a:rPr lang="en-US" dirty="0" smtClean="0"/>
              <a:t>How long would you expect to stay with us? </a:t>
            </a:r>
          </a:p>
          <a:p>
            <a:pPr lvl="1">
              <a:buFont typeface="Wingdings" panose="05000000000000000000" pitchFamily="2" charset="2"/>
              <a:buChar char="ü"/>
            </a:pPr>
            <a:r>
              <a:rPr lang="en-US" i="1" dirty="0" smtClean="0"/>
              <a:t>I’d like to make a commitment to grow with the organization. </a:t>
            </a:r>
          </a:p>
          <a:p>
            <a:pPr lvl="1">
              <a:buFont typeface="Wingdings" panose="05000000000000000000" pitchFamily="2" charset="2"/>
              <a:buChar char="ü"/>
            </a:pPr>
            <a:r>
              <a:rPr lang="en-US" i="1" dirty="0" smtClean="0"/>
              <a:t>I am open to the possibilities as long as there continue to be new challenges. What kind of commitment are you looking for? </a:t>
            </a:r>
          </a:p>
          <a:p>
            <a:r>
              <a:rPr lang="en-US" dirty="0" smtClean="0"/>
              <a:t>Have you ever had a boss you didn’t like?</a:t>
            </a:r>
          </a:p>
          <a:p>
            <a:pPr lvl="1">
              <a:buFont typeface="Wingdings" panose="05000000000000000000" pitchFamily="2" charset="2"/>
              <a:buChar char="ü"/>
            </a:pPr>
            <a:r>
              <a:rPr lang="en-US" i="1" dirty="0" smtClean="0"/>
              <a:t>It’s very important to me to find a way to get along with everyone I work with. Having said that, one quality I find challenging in a supervisor is (name something minor). In that case, I approach the situation by (explain a proactive response). </a:t>
            </a:r>
          </a:p>
          <a:p>
            <a:r>
              <a:rPr lang="en-US" dirty="0" smtClean="0"/>
              <a:t>Why did you leave your last organization?/Why do you want to leave your current job?</a:t>
            </a:r>
          </a:p>
          <a:p>
            <a:pPr lvl="1">
              <a:buFont typeface="Wingdings" panose="05000000000000000000" pitchFamily="2" charset="2"/>
              <a:buChar char="ü"/>
            </a:pPr>
            <a:r>
              <a:rPr lang="en-US" i="1" dirty="0" smtClean="0"/>
              <a:t>I am looking for a position more aligned with my career goals/with more responsibility. </a:t>
            </a:r>
          </a:p>
          <a:p>
            <a:pPr lvl="1">
              <a:buFont typeface="Wingdings" panose="05000000000000000000" pitchFamily="2" charset="2"/>
              <a:buChar char="ü"/>
            </a:pPr>
            <a:r>
              <a:rPr lang="en-US" i="1" dirty="0" smtClean="0"/>
              <a:t>I am looking for a position closer to family/where I live. </a:t>
            </a:r>
          </a:p>
        </p:txBody>
      </p:sp>
    </p:spTree>
    <p:extLst>
      <p:ext uri="{BB962C8B-B14F-4D97-AF65-F5344CB8AC3E}">
        <p14:creationId xmlns:p14="http://schemas.microsoft.com/office/powerpoint/2010/main" val="2304520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True or False:</a:t>
            </a:r>
            <a:br>
              <a:rPr lang="en-US" dirty="0" smtClean="0"/>
            </a:br>
            <a:r>
              <a:rPr lang="en-US" sz="2000" cap="none" dirty="0" smtClean="0"/>
              <a:t>The best-qualified candidate always gets the job. </a:t>
            </a:r>
            <a:endParaRPr lang="en-US" sz="2000" cap="none" dirty="0"/>
          </a:p>
        </p:txBody>
      </p:sp>
      <p:sp>
        <p:nvSpPr>
          <p:cNvPr id="4" name="Content Placeholder 3"/>
          <p:cNvSpPr>
            <a:spLocks noGrp="1"/>
          </p:cNvSpPr>
          <p:nvPr>
            <p:ph sz="quarter" idx="13"/>
          </p:nvPr>
        </p:nvSpPr>
        <p:spPr/>
        <p:txBody>
          <a:bodyPr/>
          <a:lstStyle/>
          <a:p>
            <a:endParaRPr lang="en-US" dirty="0"/>
          </a:p>
        </p:txBody>
      </p:sp>
      <p:sp>
        <p:nvSpPr>
          <p:cNvPr id="5" name="Content Placeholder 4"/>
          <p:cNvSpPr>
            <a:spLocks noGrp="1"/>
          </p:cNvSpPr>
          <p:nvPr>
            <p:ph sz="quarter" idx="14"/>
          </p:nvPr>
        </p:nvSpPr>
        <p:spPr/>
        <p:txBody>
          <a:bodyPr/>
          <a:lstStyle/>
          <a:p>
            <a:endParaRPr lang="en-US"/>
          </a:p>
        </p:txBody>
      </p:sp>
    </p:spTree>
    <p:extLst>
      <p:ext uri="{BB962C8B-B14F-4D97-AF65-F5344CB8AC3E}">
        <p14:creationId xmlns:p14="http://schemas.microsoft.com/office/powerpoint/2010/main" val="26007378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195293"/>
          </a:xfrm>
        </p:spPr>
        <p:txBody>
          <a:bodyPr/>
          <a:lstStyle/>
          <a:p>
            <a:pPr lvl="0"/>
            <a:r>
              <a:rPr lang="en-US" b="1" cap="none" dirty="0"/>
              <a:t>“</a:t>
            </a:r>
            <a:r>
              <a:rPr lang="en-US" b="1" cap="none" dirty="0" smtClean="0"/>
              <a:t>Tricky </a:t>
            </a:r>
            <a:r>
              <a:rPr lang="en-US" b="1" cap="none" dirty="0"/>
              <a:t>questions” </a:t>
            </a:r>
            <a:r>
              <a:rPr lang="en-US" b="1" cap="none" dirty="0" smtClean="0"/>
              <a:t>p.2</a:t>
            </a:r>
            <a:endParaRPr lang="en-US" sz="2800" dirty="0"/>
          </a:p>
        </p:txBody>
      </p:sp>
      <p:sp>
        <p:nvSpPr>
          <p:cNvPr id="3" name="Content Placeholder 2"/>
          <p:cNvSpPr>
            <a:spLocks noGrp="1"/>
          </p:cNvSpPr>
          <p:nvPr>
            <p:ph sz="quarter" idx="13"/>
          </p:nvPr>
        </p:nvSpPr>
        <p:spPr>
          <a:xfrm>
            <a:off x="914400" y="1678898"/>
            <a:ext cx="10363826" cy="4604764"/>
          </a:xfrm>
        </p:spPr>
        <p:txBody>
          <a:bodyPr>
            <a:normAutofit lnSpcReduction="10000"/>
          </a:bodyPr>
          <a:lstStyle/>
          <a:p>
            <a:r>
              <a:rPr lang="en-US" dirty="0" smtClean="0"/>
              <a:t>Tell me about a time when you had to deal with a decision with which you did not agree.</a:t>
            </a:r>
          </a:p>
          <a:p>
            <a:pPr lvl="1">
              <a:buFont typeface="Wingdings" panose="05000000000000000000" pitchFamily="2" charset="2"/>
              <a:buChar char="ü"/>
            </a:pPr>
            <a:r>
              <a:rPr lang="en-US" dirty="0" smtClean="0"/>
              <a:t>Pick a situation which you handled well, and give a STAR answer. “Handing well” usually means proactively talking it out with someone to negotiate a new decision, or seeing the other person’s perspective and deciding to live with the decision. </a:t>
            </a:r>
          </a:p>
          <a:p>
            <a:r>
              <a:rPr lang="en-US" dirty="0" smtClean="0"/>
              <a:t>What part of this job will be hardest for you?</a:t>
            </a:r>
          </a:p>
          <a:p>
            <a:pPr lvl="1">
              <a:buFont typeface="Wingdings" panose="05000000000000000000" pitchFamily="2" charset="2"/>
              <a:buChar char="ü"/>
            </a:pPr>
            <a:r>
              <a:rPr lang="en-US" dirty="0" smtClean="0"/>
              <a:t>Acknowledge what you obviously don’t know yet, but reframe “hard” as a welcome challenge: </a:t>
            </a:r>
            <a:r>
              <a:rPr lang="en-US" i="1" dirty="0" smtClean="0"/>
              <a:t>“Although I don’t yet know the procedures your company uses for handling (x situation), I feel pretty confident that I can learn them, so I anticipate it being more interesting than hard.” </a:t>
            </a:r>
          </a:p>
          <a:p>
            <a:r>
              <a:rPr lang="en-US" dirty="0" smtClean="0"/>
              <a:t>Tell me about a shortcoming you are working to overcome.  </a:t>
            </a:r>
          </a:p>
          <a:p>
            <a:pPr lvl="1">
              <a:buFont typeface="Wingdings" panose="05000000000000000000" pitchFamily="2" charset="2"/>
              <a:buChar char="ü"/>
            </a:pPr>
            <a:r>
              <a:rPr lang="en-US" dirty="0" smtClean="0"/>
              <a:t>Pick something </a:t>
            </a:r>
            <a:r>
              <a:rPr lang="en-US" u="sng" dirty="0" smtClean="0"/>
              <a:t>outside</a:t>
            </a:r>
            <a:r>
              <a:rPr lang="en-US" dirty="0" smtClean="0"/>
              <a:t> the critical skills needed for the job. </a:t>
            </a:r>
          </a:p>
          <a:p>
            <a:pPr lvl="1">
              <a:buFont typeface="Wingdings" panose="05000000000000000000" pitchFamily="2" charset="2"/>
              <a:buChar char="ü"/>
            </a:pPr>
            <a:r>
              <a:rPr lang="en-US" dirty="0" smtClean="0"/>
              <a:t>Describe it as being in the past: </a:t>
            </a:r>
            <a:r>
              <a:rPr lang="en-US" i="1" dirty="0" smtClean="0"/>
              <a:t>“I used to be 10 minutes late everywhere I went. But then I learned how much it inconvenienced others, so I learned to manage my time, and now I’m always on time.” </a:t>
            </a:r>
          </a:p>
        </p:txBody>
      </p:sp>
    </p:spTree>
    <p:extLst>
      <p:ext uri="{BB962C8B-B14F-4D97-AF65-F5344CB8AC3E}">
        <p14:creationId xmlns:p14="http://schemas.microsoft.com/office/powerpoint/2010/main" val="8523176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95292"/>
          </a:xfrm>
        </p:spPr>
        <p:txBody>
          <a:bodyPr/>
          <a:lstStyle/>
          <a:p>
            <a:pPr lvl="0"/>
            <a:r>
              <a:rPr lang="en-US" b="1" cap="none" dirty="0"/>
              <a:t>“</a:t>
            </a:r>
            <a:r>
              <a:rPr lang="en-US" b="1" cap="none" dirty="0" smtClean="0"/>
              <a:t>Tricky </a:t>
            </a:r>
            <a:r>
              <a:rPr lang="en-US" b="1" cap="none" dirty="0"/>
              <a:t>questions” </a:t>
            </a:r>
            <a:r>
              <a:rPr lang="en-US" b="1" cap="none" dirty="0" smtClean="0"/>
              <a:t>p.3</a:t>
            </a:r>
            <a:endParaRPr lang="en-US" sz="2800" dirty="0"/>
          </a:p>
        </p:txBody>
      </p:sp>
      <p:sp>
        <p:nvSpPr>
          <p:cNvPr id="3" name="Content Placeholder 2"/>
          <p:cNvSpPr>
            <a:spLocks noGrp="1"/>
          </p:cNvSpPr>
          <p:nvPr>
            <p:ph sz="quarter" idx="13"/>
          </p:nvPr>
        </p:nvSpPr>
        <p:spPr>
          <a:xfrm>
            <a:off x="914400" y="1573967"/>
            <a:ext cx="10363826" cy="4604764"/>
          </a:xfrm>
        </p:spPr>
        <p:txBody>
          <a:bodyPr>
            <a:normAutofit/>
          </a:bodyPr>
          <a:lstStyle/>
          <a:p>
            <a:r>
              <a:rPr lang="en-US" dirty="0" smtClean="0"/>
              <a:t>Tell me about a time when you failed.</a:t>
            </a:r>
          </a:p>
          <a:p>
            <a:pPr lvl="1">
              <a:buFont typeface="Wingdings" panose="05000000000000000000" pitchFamily="2" charset="2"/>
              <a:buChar char="ü"/>
            </a:pPr>
            <a:r>
              <a:rPr lang="en-US" dirty="0" smtClean="0"/>
              <a:t>If possible, describe a situation in which you had to learn something/adjust your goal, then tried again and ultimately succeeded. </a:t>
            </a:r>
          </a:p>
          <a:p>
            <a:pPr lvl="1">
              <a:buFont typeface="Wingdings" panose="05000000000000000000" pitchFamily="2" charset="2"/>
              <a:buChar char="ü"/>
            </a:pPr>
            <a:r>
              <a:rPr lang="en-US" dirty="0" smtClean="0"/>
              <a:t>You can use examples from college courses, as well as jobs, in order to find this kind of example. </a:t>
            </a:r>
          </a:p>
          <a:p>
            <a:r>
              <a:rPr lang="en-US" dirty="0" smtClean="0"/>
              <a:t>Have you even been fired? If so, why? </a:t>
            </a:r>
          </a:p>
          <a:p>
            <a:pPr lvl="1">
              <a:buFont typeface="Wingdings" panose="05000000000000000000" pitchFamily="2" charset="2"/>
              <a:buChar char="ü"/>
            </a:pPr>
            <a:r>
              <a:rPr lang="en-US" dirty="0" smtClean="0"/>
              <a:t>If you resigned, were given the option of resigning, or were laid off, describe the situation that way. </a:t>
            </a:r>
          </a:p>
          <a:p>
            <a:pPr lvl="1">
              <a:buFont typeface="Wingdings" panose="05000000000000000000" pitchFamily="2" charset="2"/>
              <a:buChar char="ü"/>
            </a:pPr>
            <a:r>
              <a:rPr lang="en-US" dirty="0" smtClean="0"/>
              <a:t>If you were fired for a good reason, make a point to explain what you learned from the experience and reassure the interviewer what you are now doing better/differently as a result. </a:t>
            </a:r>
          </a:p>
          <a:p>
            <a:pPr lvl="1">
              <a:buFont typeface="Wingdings" panose="05000000000000000000" pitchFamily="2" charset="2"/>
              <a:buChar char="ü"/>
            </a:pPr>
            <a:r>
              <a:rPr lang="en-US" dirty="0" smtClean="0"/>
              <a:t>If you felt you were fired for a bad (or illegal) reason, it is imperative that you do not bad-mouth your former employer; it will backfire because the interviewer cannot be certain you are being truthful. Find another plausible explanation. </a:t>
            </a:r>
          </a:p>
          <a:p>
            <a:pPr lvl="1">
              <a:buFont typeface="Wingdings" panose="05000000000000000000" pitchFamily="2" charset="2"/>
              <a:buChar char="ü"/>
            </a:pPr>
            <a:endParaRPr lang="en-US" dirty="0" smtClean="0"/>
          </a:p>
        </p:txBody>
      </p:sp>
    </p:spTree>
    <p:extLst>
      <p:ext uri="{BB962C8B-B14F-4D97-AF65-F5344CB8AC3E}">
        <p14:creationId xmlns:p14="http://schemas.microsoft.com/office/powerpoint/2010/main" val="33071427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cap="none" dirty="0"/>
              <a:t>Illegal questions </a:t>
            </a:r>
            <a:r>
              <a:rPr lang="en-US" b="1" cap="none" dirty="0" smtClean="0"/>
              <a:t/>
            </a:r>
            <a:br>
              <a:rPr lang="en-US" b="1" cap="none" dirty="0" smtClean="0"/>
            </a:br>
            <a:r>
              <a:rPr lang="en-US" sz="2800" cap="none" dirty="0" smtClean="0"/>
              <a:t>(</a:t>
            </a:r>
            <a:r>
              <a:rPr lang="en-US" sz="2800" cap="none" dirty="0"/>
              <a:t>Should not be asked, but sometimes are) </a:t>
            </a:r>
            <a:endParaRPr lang="en-US" dirty="0"/>
          </a:p>
        </p:txBody>
      </p:sp>
      <p:sp>
        <p:nvSpPr>
          <p:cNvPr id="3" name="Content Placeholder 2"/>
          <p:cNvSpPr>
            <a:spLocks noGrp="1"/>
          </p:cNvSpPr>
          <p:nvPr>
            <p:ph sz="quarter" idx="13"/>
          </p:nvPr>
        </p:nvSpPr>
        <p:spPr>
          <a:xfrm>
            <a:off x="914400" y="2083633"/>
            <a:ext cx="10363826" cy="3942413"/>
          </a:xfrm>
        </p:spPr>
        <p:txBody>
          <a:bodyPr>
            <a:normAutofit/>
          </a:bodyPr>
          <a:lstStyle/>
          <a:p>
            <a:pPr marL="0" indent="0" algn="ctr">
              <a:buNone/>
            </a:pPr>
            <a:r>
              <a:rPr lang="en-US" b="1" dirty="0" smtClean="0"/>
              <a:t>What are illegal questions?</a:t>
            </a:r>
          </a:p>
          <a:p>
            <a:r>
              <a:rPr lang="en-US" dirty="0" smtClean="0"/>
              <a:t>Questions that directly ask about personal characteristics that are protected by law, </a:t>
            </a:r>
          </a:p>
          <a:p>
            <a:r>
              <a:rPr lang="en-US" dirty="0" smtClean="0"/>
              <a:t>AND are not required to be answered for determination of your ability to do the job.</a:t>
            </a:r>
            <a:endParaRPr lang="en-US" dirty="0"/>
          </a:p>
          <a:p>
            <a:pPr lvl="1"/>
            <a:r>
              <a:rPr lang="en-US" dirty="0" smtClean="0"/>
              <a:t>Sex, gender, religion, race, national origin, age, military/veteran status, disability</a:t>
            </a:r>
          </a:p>
          <a:p>
            <a:pPr lvl="1"/>
            <a:r>
              <a:rPr lang="en-US" dirty="0" smtClean="0"/>
              <a:t>(Asking about certain other statuses may be protected by state/local laws also) </a:t>
            </a:r>
          </a:p>
          <a:p>
            <a:pPr lvl="1"/>
            <a:r>
              <a:rPr lang="en-US" dirty="0" smtClean="0"/>
              <a:t>Whether you have ever filed a harassment/ discrimination claim</a:t>
            </a:r>
          </a:p>
          <a:p>
            <a:pPr lvl="1"/>
            <a:r>
              <a:rPr lang="en-US" dirty="0" smtClean="0"/>
              <a:t>Whether you have even been a whistle-blower</a:t>
            </a:r>
          </a:p>
          <a:p>
            <a:r>
              <a:rPr lang="en-US" dirty="0" smtClean="0"/>
              <a:t>Note: if a certain religion (e.g., rabbi), gender (e.g., model), or physical ability is required to do the job, then it is legal to ask about it.</a:t>
            </a:r>
          </a:p>
        </p:txBody>
      </p:sp>
    </p:spTree>
    <p:extLst>
      <p:ext uri="{BB962C8B-B14F-4D97-AF65-F5344CB8AC3E}">
        <p14:creationId xmlns:p14="http://schemas.microsoft.com/office/powerpoint/2010/main" val="8395062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cap="none" dirty="0"/>
              <a:t>Illegal questions </a:t>
            </a:r>
            <a:r>
              <a:rPr lang="en-US" b="1" cap="none" dirty="0" smtClean="0"/>
              <a:t/>
            </a:r>
            <a:br>
              <a:rPr lang="en-US" b="1" cap="none" dirty="0" smtClean="0"/>
            </a:br>
            <a:r>
              <a:rPr lang="en-US" sz="2800" cap="none" dirty="0" smtClean="0"/>
              <a:t>(</a:t>
            </a:r>
            <a:r>
              <a:rPr lang="en-US" sz="2800" cap="none" dirty="0"/>
              <a:t>Should not be asked, but sometimes are) </a:t>
            </a:r>
            <a:endParaRPr lang="en-US" dirty="0"/>
          </a:p>
        </p:txBody>
      </p:sp>
      <p:sp>
        <p:nvSpPr>
          <p:cNvPr id="3" name="Content Placeholder 2"/>
          <p:cNvSpPr>
            <a:spLocks noGrp="1"/>
          </p:cNvSpPr>
          <p:nvPr>
            <p:ph sz="quarter" idx="13"/>
          </p:nvPr>
        </p:nvSpPr>
        <p:spPr>
          <a:xfrm>
            <a:off x="914400" y="1948721"/>
            <a:ext cx="10363826" cy="4422099"/>
          </a:xfrm>
        </p:spPr>
        <p:txBody>
          <a:bodyPr>
            <a:normAutofit/>
          </a:bodyPr>
          <a:lstStyle/>
          <a:p>
            <a:pPr marL="0" indent="0">
              <a:buNone/>
            </a:pPr>
            <a:r>
              <a:rPr lang="en-US" b="1" dirty="0" smtClean="0"/>
              <a:t>Key </a:t>
            </a:r>
            <a:r>
              <a:rPr lang="en-US" b="1" dirty="0"/>
              <a:t>strategies: </a:t>
            </a:r>
            <a:endParaRPr lang="en-US" b="1" dirty="0" smtClean="0"/>
          </a:p>
          <a:p>
            <a:r>
              <a:rPr lang="en-US" dirty="0" smtClean="0">
                <a:solidFill>
                  <a:schemeClr val="accent1"/>
                </a:solidFill>
              </a:rPr>
              <a:t>Stay calm. Remember that the question may be raised out of ignorance (untrained interviewer, unaware of the law) or innocence (making conversation and does not realize they have strayed into illegal territory). </a:t>
            </a:r>
          </a:p>
          <a:p>
            <a:r>
              <a:rPr lang="en-US" dirty="0" smtClean="0">
                <a:solidFill>
                  <a:schemeClr val="accent1"/>
                </a:solidFill>
              </a:rPr>
              <a:t>Don’t take it personally. Chances are, if they’re asking you they’ve asked many people before you. Not taking it personally will help you stay calm and deal with the situation well.  </a:t>
            </a:r>
          </a:p>
          <a:p>
            <a:r>
              <a:rPr lang="en-US" dirty="0" smtClean="0">
                <a:solidFill>
                  <a:schemeClr val="accent1"/>
                </a:solidFill>
              </a:rPr>
              <a:t>In either case, consider answering the question in a way that </a:t>
            </a:r>
            <a:r>
              <a:rPr lang="en-US" u="sng" dirty="0" smtClean="0">
                <a:solidFill>
                  <a:schemeClr val="accent1"/>
                </a:solidFill>
              </a:rPr>
              <a:t>brings the focus back to your ability to do the job well. </a:t>
            </a:r>
          </a:p>
          <a:p>
            <a:r>
              <a:rPr lang="en-US" dirty="0" smtClean="0">
                <a:solidFill>
                  <a:schemeClr val="accent1"/>
                </a:solidFill>
              </a:rPr>
              <a:t>Remember that if you decline to answer the question, do so professionally. Then decide if you want to end the interview (and report the person). </a:t>
            </a:r>
            <a:endParaRPr lang="en-US" dirty="0"/>
          </a:p>
        </p:txBody>
      </p:sp>
    </p:spTree>
    <p:extLst>
      <p:ext uri="{BB962C8B-B14F-4D97-AF65-F5344CB8AC3E}">
        <p14:creationId xmlns:p14="http://schemas.microsoft.com/office/powerpoint/2010/main" val="4898337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cap="none" dirty="0"/>
              <a:t>Illegal questions </a:t>
            </a:r>
            <a:r>
              <a:rPr lang="en-US" b="1" cap="none" dirty="0" smtClean="0"/>
              <a:t/>
            </a:r>
            <a:br>
              <a:rPr lang="en-US" b="1" cap="none" dirty="0" smtClean="0"/>
            </a:br>
            <a:r>
              <a:rPr lang="en-US" sz="2800" cap="none" dirty="0" smtClean="0"/>
              <a:t>(</a:t>
            </a:r>
            <a:r>
              <a:rPr lang="en-US" sz="2800" cap="none" dirty="0"/>
              <a:t>Should not be asked, but sometimes are) </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smtClean="0"/>
              <a:t>That is an interesting accent. Where are you from?</a:t>
            </a:r>
          </a:p>
          <a:p>
            <a:r>
              <a:rPr lang="en-US" dirty="0" smtClean="0"/>
              <a:t>You have an unusual last name. Where were you born?</a:t>
            </a:r>
          </a:p>
          <a:p>
            <a:r>
              <a:rPr lang="en-US" dirty="0" smtClean="0"/>
              <a:t>Will you have to take off for religious holidays? </a:t>
            </a:r>
          </a:p>
          <a:p>
            <a:r>
              <a:rPr lang="en-US" dirty="0" smtClean="0"/>
              <a:t>How old are you? </a:t>
            </a:r>
          </a:p>
          <a:p>
            <a:r>
              <a:rPr lang="en-US" dirty="0" smtClean="0"/>
              <a:t>How did you become disabled? How severe is your disability? (Too broad; can ask only in terms of whether you can do specific tasks on the job).</a:t>
            </a:r>
          </a:p>
          <a:p>
            <a:r>
              <a:rPr lang="en-US" dirty="0" smtClean="0"/>
              <a:t>Have you ever been arrested? (Can only ask “have you been convicted of a crime”)</a:t>
            </a:r>
          </a:p>
          <a:p>
            <a:r>
              <a:rPr lang="en-US" dirty="0" smtClean="0"/>
              <a:t>Do you have children? Do you plan to have children? (Illegal if asked only of women). </a:t>
            </a:r>
            <a:endParaRPr lang="en-US" dirty="0"/>
          </a:p>
        </p:txBody>
      </p:sp>
    </p:spTree>
    <p:extLst>
      <p:ext uri="{BB962C8B-B14F-4D97-AF65-F5344CB8AC3E}">
        <p14:creationId xmlns:p14="http://schemas.microsoft.com/office/powerpoint/2010/main" val="35054257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cap="none" dirty="0"/>
              <a:t>Illegal questions </a:t>
            </a:r>
            <a:r>
              <a:rPr lang="en-US" b="1" cap="none" dirty="0" smtClean="0"/>
              <a:t/>
            </a:r>
            <a:br>
              <a:rPr lang="en-US" b="1" cap="none" dirty="0" smtClean="0"/>
            </a:br>
            <a:r>
              <a:rPr lang="en-US" sz="2800" cap="none" dirty="0" smtClean="0"/>
              <a:t>(</a:t>
            </a:r>
            <a:r>
              <a:rPr lang="en-US" sz="2800" cap="none" dirty="0"/>
              <a:t>Should not be asked, but sometimes are) </a:t>
            </a:r>
            <a:endParaRPr lang="en-US" dirty="0"/>
          </a:p>
        </p:txBody>
      </p:sp>
      <p:sp>
        <p:nvSpPr>
          <p:cNvPr id="3" name="Content Placeholder 2"/>
          <p:cNvSpPr>
            <a:spLocks noGrp="1"/>
          </p:cNvSpPr>
          <p:nvPr>
            <p:ph sz="quarter" idx="13"/>
          </p:nvPr>
        </p:nvSpPr>
        <p:spPr/>
        <p:txBody>
          <a:bodyPr>
            <a:normAutofit/>
          </a:bodyPr>
          <a:lstStyle/>
          <a:p>
            <a:pPr marL="0" indent="0">
              <a:buNone/>
            </a:pPr>
            <a:r>
              <a:rPr lang="en-US" b="1" dirty="0" smtClean="0"/>
              <a:t>Remember:</a:t>
            </a:r>
          </a:p>
          <a:p>
            <a:r>
              <a:rPr lang="en-US" dirty="0" smtClean="0"/>
              <a:t>These questions are only illegal in the interviewing phase, because they can be used to discriminate in hiring. </a:t>
            </a:r>
          </a:p>
          <a:p>
            <a:r>
              <a:rPr lang="en-US" dirty="0" smtClean="0"/>
              <a:t>Once you are employed at a company, most are no longer illegal to ask (although some may still be inappropriate)</a:t>
            </a:r>
          </a:p>
        </p:txBody>
      </p:sp>
    </p:spTree>
    <p:extLst>
      <p:ext uri="{BB962C8B-B14F-4D97-AF65-F5344CB8AC3E}">
        <p14:creationId xmlns:p14="http://schemas.microsoft.com/office/powerpoint/2010/main" val="36076931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True or False:</a:t>
            </a:r>
            <a:br>
              <a:rPr lang="en-US" dirty="0"/>
            </a:br>
            <a:r>
              <a:rPr lang="en-US" sz="2400" cap="none" dirty="0" smtClean="0"/>
              <a:t>Asking questions is optional for the candidate.</a:t>
            </a:r>
            <a:endParaRPr lang="en-US" dirty="0"/>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21624656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884840"/>
          </a:xfrm>
        </p:spPr>
        <p:txBody>
          <a:bodyPr/>
          <a:lstStyle/>
          <a:p>
            <a:r>
              <a:rPr lang="en-US" dirty="0"/>
              <a:t>True or False:</a:t>
            </a:r>
            <a:br>
              <a:rPr lang="en-US" dirty="0"/>
            </a:br>
            <a:r>
              <a:rPr lang="en-US" sz="2400" cap="none" dirty="0" smtClean="0"/>
              <a:t>Asking questions is optional for the candidate.</a:t>
            </a:r>
            <a:br>
              <a:rPr lang="en-US" sz="2400" cap="none" dirty="0" smtClean="0"/>
            </a:br>
            <a:r>
              <a:rPr lang="en-US" b="1" dirty="0">
                <a:solidFill>
                  <a:srgbClr val="FF0000"/>
                </a:solidFill>
              </a:rPr>
              <a:t>FALSE.</a:t>
            </a:r>
            <a:endParaRPr lang="en-US" dirty="0"/>
          </a:p>
        </p:txBody>
      </p:sp>
      <p:sp>
        <p:nvSpPr>
          <p:cNvPr id="3" name="Content Placeholder 2"/>
          <p:cNvSpPr>
            <a:spLocks noGrp="1"/>
          </p:cNvSpPr>
          <p:nvPr>
            <p:ph sz="quarter" idx="13"/>
          </p:nvPr>
        </p:nvSpPr>
        <p:spPr>
          <a:xfrm>
            <a:off x="914400" y="2336931"/>
            <a:ext cx="10363826" cy="3524223"/>
          </a:xfrm>
        </p:spPr>
        <p:txBody>
          <a:bodyPr>
            <a:normAutofit/>
          </a:bodyPr>
          <a:lstStyle/>
          <a:p>
            <a:pPr marL="0" indent="0" algn="ctr">
              <a:buNone/>
            </a:pPr>
            <a:endParaRPr lang="en-US" dirty="0">
              <a:solidFill>
                <a:schemeClr val="accent1"/>
              </a:solidFill>
            </a:endParaRPr>
          </a:p>
        </p:txBody>
      </p:sp>
    </p:spTree>
    <p:extLst>
      <p:ext uri="{BB962C8B-B14F-4D97-AF65-F5344CB8AC3E}">
        <p14:creationId xmlns:p14="http://schemas.microsoft.com/office/powerpoint/2010/main" val="13692071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884840"/>
          </a:xfrm>
        </p:spPr>
        <p:txBody>
          <a:bodyPr/>
          <a:lstStyle/>
          <a:p>
            <a:r>
              <a:rPr lang="en-US" dirty="0"/>
              <a:t>True or False:</a:t>
            </a:r>
            <a:br>
              <a:rPr lang="en-US" dirty="0"/>
            </a:br>
            <a:r>
              <a:rPr lang="en-US" sz="2400" cap="none" dirty="0" smtClean="0"/>
              <a:t>Asking questions is optional for the candidate.</a:t>
            </a:r>
            <a:br>
              <a:rPr lang="en-US" sz="2400" cap="none" dirty="0" smtClean="0"/>
            </a:br>
            <a:r>
              <a:rPr lang="en-US" b="1" dirty="0">
                <a:solidFill>
                  <a:srgbClr val="FF0000"/>
                </a:solidFill>
              </a:rPr>
              <a:t>FALSE.</a:t>
            </a:r>
            <a:endParaRPr lang="en-US" dirty="0"/>
          </a:p>
        </p:txBody>
      </p:sp>
      <p:sp>
        <p:nvSpPr>
          <p:cNvPr id="3" name="Content Placeholder 2"/>
          <p:cNvSpPr>
            <a:spLocks noGrp="1"/>
          </p:cNvSpPr>
          <p:nvPr>
            <p:ph sz="quarter" idx="13"/>
          </p:nvPr>
        </p:nvSpPr>
        <p:spPr>
          <a:xfrm>
            <a:off x="914400" y="2336931"/>
            <a:ext cx="10363826" cy="3524223"/>
          </a:xfrm>
        </p:spPr>
        <p:txBody>
          <a:bodyPr>
            <a:normAutofit lnSpcReduction="10000"/>
          </a:bodyPr>
          <a:lstStyle/>
          <a:p>
            <a:pPr marL="0" indent="0" algn="ctr">
              <a:buNone/>
            </a:pPr>
            <a:r>
              <a:rPr lang="en-US" dirty="0" smtClean="0"/>
              <a:t>Having no questions shows a lack of interest, or preparation, or both. </a:t>
            </a:r>
            <a:endParaRPr lang="en-US" b="1" dirty="0" smtClean="0"/>
          </a:p>
          <a:p>
            <a:pPr marL="0" indent="0">
              <a:buNone/>
            </a:pPr>
            <a:r>
              <a:rPr lang="en-US" b="1" dirty="0" smtClean="0"/>
              <a:t>Key Strategies: </a:t>
            </a:r>
          </a:p>
          <a:p>
            <a:r>
              <a:rPr lang="en-US" dirty="0" smtClean="0">
                <a:solidFill>
                  <a:schemeClr val="accent1"/>
                </a:solidFill>
              </a:rPr>
              <a:t>Come prepared with 3-4 questions about the job and/or the company that show you are thinking about how to be successful in the role. </a:t>
            </a:r>
          </a:p>
          <a:p>
            <a:r>
              <a:rPr lang="en-US" dirty="0" smtClean="0">
                <a:solidFill>
                  <a:schemeClr val="accent1"/>
                </a:solidFill>
              </a:rPr>
              <a:t>Do NOT ask about compensation or benefits at this time – wait until the offer, or until the interviewer brings it up. </a:t>
            </a:r>
          </a:p>
          <a:p>
            <a:r>
              <a:rPr lang="en-US" dirty="0" smtClean="0">
                <a:solidFill>
                  <a:schemeClr val="accent1"/>
                </a:solidFill>
              </a:rPr>
              <a:t>Ask questions that naturally come up during the interview, as well. </a:t>
            </a:r>
          </a:p>
          <a:p>
            <a:r>
              <a:rPr lang="en-US" dirty="0" smtClean="0">
                <a:solidFill>
                  <a:schemeClr val="accent1"/>
                </a:solidFill>
              </a:rPr>
              <a:t>Watch you time; ask questions but don’t run over the allotted interview time. </a:t>
            </a:r>
            <a:endParaRPr lang="en-US" dirty="0">
              <a:solidFill>
                <a:schemeClr val="accent1"/>
              </a:solidFill>
            </a:endParaRPr>
          </a:p>
        </p:txBody>
      </p:sp>
    </p:spTree>
    <p:extLst>
      <p:ext uri="{BB962C8B-B14F-4D97-AF65-F5344CB8AC3E}">
        <p14:creationId xmlns:p14="http://schemas.microsoft.com/office/powerpoint/2010/main" val="37301066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Questions to ask in the interview</a:t>
            </a:r>
            <a:endParaRPr lang="en-US" dirty="0"/>
          </a:p>
        </p:txBody>
      </p:sp>
      <p:sp>
        <p:nvSpPr>
          <p:cNvPr id="3" name="Content Placeholder 2"/>
          <p:cNvSpPr>
            <a:spLocks noGrp="1"/>
          </p:cNvSpPr>
          <p:nvPr>
            <p:ph sz="quarter" idx="13"/>
          </p:nvPr>
        </p:nvSpPr>
        <p:spPr>
          <a:xfrm>
            <a:off x="914399" y="2068643"/>
            <a:ext cx="10508105" cy="3692395"/>
          </a:xfrm>
        </p:spPr>
        <p:txBody>
          <a:bodyPr>
            <a:normAutofit lnSpcReduction="10000"/>
          </a:bodyPr>
          <a:lstStyle/>
          <a:p>
            <a:pPr marL="457200" indent="-457200">
              <a:buFont typeface="+mj-lt"/>
              <a:buAutoNum type="arabicPeriod"/>
            </a:pPr>
            <a:r>
              <a:rPr lang="en-US" dirty="0" smtClean="0"/>
              <a:t>What is the task or responsibility that will be the highest priority for the person you hire for this position?  </a:t>
            </a:r>
            <a:endParaRPr lang="en-US" dirty="0" smtClean="0"/>
          </a:p>
          <a:p>
            <a:pPr marL="457200" indent="-457200">
              <a:buFont typeface="+mj-lt"/>
              <a:buAutoNum type="arabicPeriod"/>
            </a:pPr>
            <a:r>
              <a:rPr lang="en-US" dirty="0" smtClean="0"/>
              <a:t>What </a:t>
            </a:r>
            <a:r>
              <a:rPr lang="en-US" dirty="0" smtClean="0"/>
              <a:t>is your (or my future boss’) leadership style?</a:t>
            </a:r>
          </a:p>
          <a:p>
            <a:pPr marL="457200" indent="-457200">
              <a:buFont typeface="+mj-lt"/>
              <a:buAutoNum type="arabicPeriod"/>
            </a:pPr>
            <a:r>
              <a:rPr lang="en-US" dirty="0" smtClean="0"/>
              <a:t>If I was really successful in this position, what would that look like for you? </a:t>
            </a:r>
            <a:endParaRPr lang="en-US" dirty="0" smtClean="0"/>
          </a:p>
          <a:p>
            <a:pPr marL="457200" indent="-457200">
              <a:buFont typeface="+mj-lt"/>
              <a:buAutoNum type="arabicPeriod"/>
            </a:pPr>
            <a:r>
              <a:rPr lang="en-US" dirty="0" smtClean="0"/>
              <a:t>What are the biggest challenges that someone in this position would face? </a:t>
            </a:r>
          </a:p>
          <a:p>
            <a:pPr marL="457200" indent="-457200">
              <a:buFont typeface="+mj-lt"/>
              <a:buAutoNum type="arabicPeriod"/>
            </a:pPr>
            <a:r>
              <a:rPr lang="en-US" dirty="0" smtClean="0"/>
              <a:t>What does a typical day look like? </a:t>
            </a:r>
            <a:endParaRPr lang="en-US" dirty="0" smtClean="0"/>
          </a:p>
          <a:p>
            <a:pPr marL="457200" indent="-457200">
              <a:buFont typeface="+mj-lt"/>
              <a:buAutoNum type="arabicPeriod"/>
            </a:pPr>
            <a:r>
              <a:rPr lang="en-US" dirty="0" smtClean="0"/>
              <a:t>What was it about my candidacy that appealed to you most?</a:t>
            </a:r>
            <a:endParaRPr lang="en-US" dirty="0" smtClean="0"/>
          </a:p>
          <a:p>
            <a:pPr marL="457200" indent="-457200">
              <a:buFont typeface="+mj-lt"/>
              <a:buAutoNum type="arabicPeriod"/>
            </a:pPr>
            <a:r>
              <a:rPr lang="en-US" dirty="0" smtClean="0"/>
              <a:t>(Ask a thoughtful question to learn more about something from the website.) </a:t>
            </a:r>
          </a:p>
          <a:p>
            <a:endParaRPr lang="en-US" dirty="0" smtClean="0"/>
          </a:p>
          <a:p>
            <a:endParaRPr lang="en-US" dirty="0"/>
          </a:p>
        </p:txBody>
      </p:sp>
    </p:spTree>
    <p:extLst>
      <p:ext uri="{BB962C8B-B14F-4D97-AF65-F5344CB8AC3E}">
        <p14:creationId xmlns:p14="http://schemas.microsoft.com/office/powerpoint/2010/main" val="1647252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True or False:</a:t>
            </a:r>
            <a:br>
              <a:rPr lang="en-US" dirty="0" smtClean="0"/>
            </a:br>
            <a:r>
              <a:rPr lang="en-US" sz="2000" cap="none" dirty="0" smtClean="0"/>
              <a:t>The best-qualified candidate always gets the job. </a:t>
            </a:r>
            <a:r>
              <a:rPr lang="en-US" sz="2000" dirty="0" smtClean="0"/>
              <a:t/>
            </a:r>
            <a:br>
              <a:rPr lang="en-US" sz="2000" dirty="0" smtClean="0"/>
            </a:br>
            <a:r>
              <a:rPr lang="en-US" b="1" dirty="0">
                <a:solidFill>
                  <a:srgbClr val="FF0000"/>
                </a:solidFill>
              </a:rPr>
              <a:t>FALSE.  </a:t>
            </a:r>
            <a:endParaRPr lang="en-US" dirty="0"/>
          </a:p>
        </p:txBody>
      </p:sp>
      <p:sp>
        <p:nvSpPr>
          <p:cNvPr id="4" name="Content Placeholder 3"/>
          <p:cNvSpPr>
            <a:spLocks noGrp="1"/>
          </p:cNvSpPr>
          <p:nvPr>
            <p:ph sz="quarter" idx="13"/>
          </p:nvPr>
        </p:nvSpPr>
        <p:spPr>
          <a:xfrm>
            <a:off x="913774" y="2367092"/>
            <a:ext cx="3583275" cy="3424107"/>
          </a:xfrm>
        </p:spPr>
        <p:txBody>
          <a:bodyPr/>
          <a:lstStyle/>
          <a:p>
            <a:r>
              <a:rPr lang="en-US" cap="none" dirty="0" smtClean="0"/>
              <a:t>Employers also consider these factors, which may tip the scales: </a:t>
            </a:r>
            <a:endParaRPr lang="en-US" cap="none" dirty="0"/>
          </a:p>
        </p:txBody>
      </p:sp>
      <p:sp>
        <p:nvSpPr>
          <p:cNvPr id="5" name="Content Placeholder 4"/>
          <p:cNvSpPr>
            <a:spLocks noGrp="1"/>
          </p:cNvSpPr>
          <p:nvPr>
            <p:ph sz="quarter" idx="14"/>
          </p:nvPr>
        </p:nvSpPr>
        <p:spPr>
          <a:xfrm>
            <a:off x="4631961" y="2353456"/>
            <a:ext cx="6645639" cy="3792511"/>
          </a:xfrm>
        </p:spPr>
        <p:txBody>
          <a:bodyPr>
            <a:normAutofit/>
          </a:bodyPr>
          <a:lstStyle/>
          <a:p>
            <a:r>
              <a:rPr lang="en-US" cap="none" dirty="0" smtClean="0"/>
              <a:t>Do you have strong work values?</a:t>
            </a:r>
          </a:p>
          <a:p>
            <a:r>
              <a:rPr lang="en-US" cap="none" dirty="0" smtClean="0"/>
              <a:t>Do you have integrity?</a:t>
            </a:r>
          </a:p>
          <a:p>
            <a:r>
              <a:rPr lang="en-US" cap="none" dirty="0" smtClean="0"/>
              <a:t>Are you a resourceful problem-solver? </a:t>
            </a:r>
          </a:p>
          <a:p>
            <a:r>
              <a:rPr lang="en-US" cap="none" dirty="0" smtClean="0"/>
              <a:t>Will you work well with others already on the team? </a:t>
            </a:r>
          </a:p>
          <a:p>
            <a:r>
              <a:rPr lang="en-US" cap="none" dirty="0" smtClean="0"/>
              <a:t>Can you handle conflicts professionally? </a:t>
            </a:r>
          </a:p>
          <a:p>
            <a:r>
              <a:rPr lang="en-US" cap="none" dirty="0" smtClean="0"/>
              <a:t>Will you be on time &amp; dress professionally, every day? </a:t>
            </a:r>
          </a:p>
          <a:p>
            <a:r>
              <a:rPr lang="en-US" cap="none" dirty="0" smtClean="0"/>
              <a:t>Are you a lifelong learner? </a:t>
            </a:r>
          </a:p>
          <a:p>
            <a:endParaRPr lang="en-US" dirty="0"/>
          </a:p>
        </p:txBody>
      </p:sp>
    </p:spTree>
    <p:extLst>
      <p:ext uri="{BB962C8B-B14F-4D97-AF65-F5344CB8AC3E}">
        <p14:creationId xmlns:p14="http://schemas.microsoft.com/office/powerpoint/2010/main" val="10073955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sample questions you can ask</a:t>
            </a:r>
            <a:endParaRPr lang="en-US" dirty="0"/>
          </a:p>
        </p:txBody>
      </p:sp>
      <p:sp>
        <p:nvSpPr>
          <p:cNvPr id="3" name="Content Placeholder 2"/>
          <p:cNvSpPr>
            <a:spLocks noGrp="1"/>
          </p:cNvSpPr>
          <p:nvPr>
            <p:ph sz="quarter" idx="13"/>
          </p:nvPr>
        </p:nvSpPr>
        <p:spPr>
          <a:xfrm>
            <a:off x="914400" y="2038663"/>
            <a:ext cx="10363826" cy="3897442"/>
          </a:xfrm>
        </p:spPr>
        <p:txBody>
          <a:bodyPr>
            <a:normAutofit lnSpcReduction="10000"/>
          </a:bodyPr>
          <a:lstStyle/>
          <a:p>
            <a:pPr marL="457200" indent="-457200">
              <a:buFont typeface="+mj-lt"/>
              <a:buAutoNum type="arabicPeriod" startAt="8"/>
            </a:pPr>
            <a:r>
              <a:rPr lang="en-US" dirty="0" smtClean="0"/>
              <a:t>What is your favorite part about working here?</a:t>
            </a:r>
          </a:p>
          <a:p>
            <a:pPr marL="457200" indent="-457200">
              <a:buFont typeface="+mj-lt"/>
              <a:buAutoNum type="arabicPeriod" startAt="8"/>
            </a:pPr>
            <a:r>
              <a:rPr lang="en-US" dirty="0" smtClean="0"/>
              <a:t>Can you tell me </a:t>
            </a:r>
            <a:r>
              <a:rPr lang="en-US" dirty="0" smtClean="0"/>
              <a:t>more about </a:t>
            </a:r>
            <a:r>
              <a:rPr lang="en-US" dirty="0" smtClean="0"/>
              <a:t>the team </a:t>
            </a:r>
            <a:r>
              <a:rPr lang="en-US" dirty="0" smtClean="0"/>
              <a:t>I would </a:t>
            </a:r>
            <a:r>
              <a:rPr lang="en-US" dirty="0" smtClean="0"/>
              <a:t>be working with? </a:t>
            </a:r>
          </a:p>
          <a:p>
            <a:pPr marL="457200" indent="-457200">
              <a:buFont typeface="+mj-lt"/>
              <a:buAutoNum type="arabicPeriod" startAt="8"/>
            </a:pPr>
            <a:r>
              <a:rPr lang="en-US" dirty="0" smtClean="0"/>
              <a:t>What is the company and team culture like? </a:t>
            </a:r>
            <a:endParaRPr lang="en-US" dirty="0" smtClean="0"/>
          </a:p>
          <a:p>
            <a:pPr marL="457200" indent="-457200">
              <a:buFont typeface="+mj-lt"/>
              <a:buAutoNum type="arabicPeriod" startAt="8"/>
            </a:pPr>
            <a:r>
              <a:rPr lang="en-US" dirty="0"/>
              <a:t>What are the opportunities for advancement, long-term? </a:t>
            </a:r>
            <a:endParaRPr lang="en-US" dirty="0" smtClean="0"/>
          </a:p>
          <a:p>
            <a:pPr marL="457200" indent="-457200">
              <a:buFont typeface="+mj-lt"/>
              <a:buAutoNum type="arabicPeriod" startAt="8"/>
            </a:pPr>
            <a:r>
              <a:rPr lang="en-US" dirty="0"/>
              <a:t>What is the timeline for making a decision about this position? </a:t>
            </a:r>
          </a:p>
          <a:p>
            <a:pPr marL="457200" indent="-457200">
              <a:buFont typeface="+mj-lt"/>
              <a:buAutoNum type="arabicPeriod" startAt="8"/>
            </a:pPr>
            <a:r>
              <a:rPr lang="en-US" dirty="0" smtClean="0"/>
              <a:t>Is there anything that concerns you about my skill set being a fit for this position? </a:t>
            </a:r>
          </a:p>
          <a:p>
            <a:pPr marL="457200" indent="-457200">
              <a:buFont typeface="+mj-lt"/>
              <a:buAutoNum type="arabicPeriod" startAt="8"/>
            </a:pPr>
            <a:r>
              <a:rPr lang="en-US" dirty="0" smtClean="0"/>
              <a:t>Is there anything else I can provide you with that would be helpful? </a:t>
            </a:r>
          </a:p>
          <a:p>
            <a:pPr marL="457200" indent="-457200">
              <a:buFont typeface="+mj-lt"/>
              <a:buAutoNum type="arabicPeriod" startAt="8"/>
            </a:pPr>
            <a:r>
              <a:rPr lang="en-US" dirty="0" smtClean="0"/>
              <a:t>(Specific questions you have)</a:t>
            </a:r>
          </a:p>
          <a:p>
            <a:pPr marL="457200" indent="-457200">
              <a:buFont typeface="+mj-lt"/>
              <a:buAutoNum type="arabicPeriod" startAt="8"/>
            </a:pPr>
            <a:endParaRPr lang="en-US" dirty="0" smtClean="0"/>
          </a:p>
          <a:p>
            <a:pPr marL="457200" indent="-457200">
              <a:buFont typeface="+mj-lt"/>
              <a:buAutoNum type="arabicPeriod" startAt="8"/>
            </a:pPr>
            <a:endParaRPr lang="en-US" dirty="0"/>
          </a:p>
        </p:txBody>
      </p:sp>
    </p:spTree>
    <p:extLst>
      <p:ext uri="{BB962C8B-B14F-4D97-AF65-F5344CB8AC3E}">
        <p14:creationId xmlns:p14="http://schemas.microsoft.com/office/powerpoint/2010/main" val="20790825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4 - Closing</a:t>
            </a:r>
            <a:endParaRPr lang="en-US" dirty="0"/>
          </a:p>
        </p:txBody>
      </p:sp>
      <p:graphicFrame>
        <p:nvGraphicFramePr>
          <p:cNvPr id="4" name="Content Placeholder 4"/>
          <p:cNvGraphicFramePr>
            <a:graphicFrameLocks noGrp="1"/>
          </p:cNvGraphicFramePr>
          <p:nvPr>
            <p:ph sz="quarter" idx="13"/>
            <p:extLst>
              <p:ext uri="{D42A27DB-BD31-4B8C-83A1-F6EECF244321}">
                <p14:modId xmlns:p14="http://schemas.microsoft.com/office/powerpoint/2010/main" val="3763852959"/>
              </p:ext>
            </p:extLst>
          </p:nvPr>
        </p:nvGraphicFramePr>
        <p:xfrm>
          <a:off x="914400" y="2336800"/>
          <a:ext cx="10363200" cy="3424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07713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leave a strong final impression</a:t>
            </a:r>
            <a:endParaRPr lang="en-US" dirty="0"/>
          </a:p>
        </p:txBody>
      </p:sp>
      <p:sp>
        <p:nvSpPr>
          <p:cNvPr id="3" name="Content Placeholder 2"/>
          <p:cNvSpPr>
            <a:spLocks noGrp="1"/>
          </p:cNvSpPr>
          <p:nvPr>
            <p:ph sz="quarter" idx="13"/>
          </p:nvPr>
        </p:nvSpPr>
        <p:spPr/>
        <p:txBody>
          <a:bodyPr/>
          <a:lstStyle/>
          <a:p>
            <a:r>
              <a:rPr lang="en-US" dirty="0" smtClean="0"/>
              <a:t>Sincerely thank the interviewer(s) by name; shake hands if culturally appropriate. </a:t>
            </a:r>
          </a:p>
          <a:p>
            <a:r>
              <a:rPr lang="en-US" dirty="0" smtClean="0"/>
              <a:t>Ask about the timeframe for next steps if you have not already. </a:t>
            </a:r>
          </a:p>
          <a:p>
            <a:r>
              <a:rPr lang="en-US" dirty="0" smtClean="0"/>
              <a:t>Ask for contact info for follow-up if you don’t already have it. </a:t>
            </a:r>
          </a:p>
          <a:p>
            <a:r>
              <a:rPr lang="en-US" dirty="0" smtClean="0"/>
              <a:t>Give a brief but sincere good-bye to everyone you see on the way out that you met coming in (e.g., front desk person, other team members). </a:t>
            </a:r>
          </a:p>
          <a:p>
            <a:r>
              <a:rPr lang="en-US" dirty="0" smtClean="0"/>
              <a:t>If the interviewer makes small talk a the end, follow their lead but don’t draw it out too long. </a:t>
            </a:r>
          </a:p>
          <a:p>
            <a:r>
              <a:rPr lang="en-US" dirty="0" smtClean="0"/>
              <a:t>Leave with “stage presence.” </a:t>
            </a:r>
          </a:p>
          <a:p>
            <a:endParaRPr lang="en-US" dirty="0"/>
          </a:p>
        </p:txBody>
      </p:sp>
    </p:spTree>
    <p:extLst>
      <p:ext uri="{BB962C8B-B14F-4D97-AF65-F5344CB8AC3E}">
        <p14:creationId xmlns:p14="http://schemas.microsoft.com/office/powerpoint/2010/main" val="1085077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5 – Follow-up</a:t>
            </a:r>
            <a:endParaRPr lang="en-US" dirty="0"/>
          </a:p>
        </p:txBody>
      </p:sp>
      <p:graphicFrame>
        <p:nvGraphicFramePr>
          <p:cNvPr id="4" name="Content Placeholder 4"/>
          <p:cNvGraphicFramePr>
            <a:graphicFrameLocks noGrp="1"/>
          </p:cNvGraphicFramePr>
          <p:nvPr>
            <p:ph sz="quarter" idx="13"/>
            <p:extLst>
              <p:ext uri="{D42A27DB-BD31-4B8C-83A1-F6EECF244321}">
                <p14:modId xmlns:p14="http://schemas.microsoft.com/office/powerpoint/2010/main" val="548415981"/>
              </p:ext>
            </p:extLst>
          </p:nvPr>
        </p:nvGraphicFramePr>
        <p:xfrm>
          <a:off x="914400" y="2336800"/>
          <a:ext cx="10363200" cy="3424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92263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448027"/>
          </a:xfrm>
        </p:spPr>
        <p:txBody>
          <a:bodyPr/>
          <a:lstStyle/>
          <a:p>
            <a:r>
              <a:rPr lang="en-US" dirty="0" smtClean="0"/>
              <a:t>How to follow up professionally</a:t>
            </a:r>
            <a:endParaRPr lang="en-US" dirty="0"/>
          </a:p>
        </p:txBody>
      </p:sp>
      <p:sp>
        <p:nvSpPr>
          <p:cNvPr id="3" name="Content Placeholder 2"/>
          <p:cNvSpPr>
            <a:spLocks noGrp="1"/>
          </p:cNvSpPr>
          <p:nvPr>
            <p:ph sz="quarter" idx="13"/>
          </p:nvPr>
        </p:nvSpPr>
        <p:spPr>
          <a:xfrm>
            <a:off x="914400" y="2066544"/>
            <a:ext cx="10363826" cy="4049443"/>
          </a:xfrm>
        </p:spPr>
        <p:txBody>
          <a:bodyPr>
            <a:normAutofit/>
          </a:bodyPr>
          <a:lstStyle/>
          <a:p>
            <a:r>
              <a:rPr lang="en-US" dirty="0" smtClean="0">
                <a:solidFill>
                  <a:srgbClr val="0070C0"/>
                </a:solidFill>
              </a:rPr>
              <a:t>Say thanks: </a:t>
            </a:r>
            <a:r>
              <a:rPr lang="en-US" dirty="0" smtClean="0"/>
              <a:t>Send </a:t>
            </a:r>
            <a:r>
              <a:rPr lang="en-US" dirty="0" smtClean="0"/>
              <a:t>a thank you email to every interviewer within 24 hours. </a:t>
            </a:r>
          </a:p>
          <a:p>
            <a:pPr lvl="1"/>
            <a:r>
              <a:rPr lang="en-US" dirty="0" smtClean="0"/>
              <a:t>Include a sincere thank-you for the opportunity to interview/for the pleasure of meeting them. </a:t>
            </a:r>
          </a:p>
          <a:p>
            <a:pPr lvl="1"/>
            <a:r>
              <a:rPr lang="en-US" dirty="0" smtClean="0"/>
              <a:t>Mention something specific that you enjoyed talking about in the interview or seeing at the facility.</a:t>
            </a:r>
          </a:p>
          <a:p>
            <a:pPr lvl="1"/>
            <a:r>
              <a:rPr lang="en-US" dirty="0" smtClean="0"/>
              <a:t>Emphasize that </a:t>
            </a:r>
            <a:r>
              <a:rPr lang="en-US" dirty="0" smtClean="0"/>
              <a:t>you are especially excited about regarding the position now that you have learned more about it. Be sure to </a:t>
            </a:r>
            <a:r>
              <a:rPr lang="en-US" dirty="0" smtClean="0"/>
              <a:t>(briefly) recap </a:t>
            </a:r>
            <a:r>
              <a:rPr lang="en-US" dirty="0" smtClean="0"/>
              <a:t>how you are a great </a:t>
            </a:r>
            <a:r>
              <a:rPr lang="en-US" dirty="0" smtClean="0"/>
              <a:t>fit.</a:t>
            </a:r>
            <a:endParaRPr lang="en-US" dirty="0" smtClean="0"/>
          </a:p>
          <a:p>
            <a:pPr lvl="1"/>
            <a:r>
              <a:rPr lang="en-US" dirty="0" smtClean="0"/>
              <a:t>Give any follow-up facts/details about you that you promised during the interview to send. </a:t>
            </a:r>
          </a:p>
          <a:p>
            <a:pPr lvl="1"/>
            <a:r>
              <a:rPr lang="en-US" dirty="0" smtClean="0"/>
              <a:t>Close by saying you look forward to hearing from them.</a:t>
            </a:r>
            <a:endParaRPr lang="en-US" dirty="0" smtClean="0"/>
          </a:p>
          <a:p>
            <a:pPr lvl="1"/>
            <a:r>
              <a:rPr lang="en-US" dirty="0" smtClean="0"/>
              <a:t>Format the email in the same way you would a typed </a:t>
            </a:r>
            <a:r>
              <a:rPr lang="en-US" dirty="0" smtClean="0"/>
              <a:t>letter</a:t>
            </a:r>
            <a:r>
              <a:rPr lang="en-US" dirty="0"/>
              <a:t> </a:t>
            </a:r>
            <a:r>
              <a:rPr lang="en-US" dirty="0" smtClean="0"/>
              <a:t>(more formal).</a:t>
            </a:r>
          </a:p>
        </p:txBody>
      </p:sp>
    </p:spTree>
    <p:extLst>
      <p:ext uri="{BB962C8B-B14F-4D97-AF65-F5344CB8AC3E}">
        <p14:creationId xmlns:p14="http://schemas.microsoft.com/office/powerpoint/2010/main" val="22966994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448027"/>
          </a:xfrm>
        </p:spPr>
        <p:txBody>
          <a:bodyPr/>
          <a:lstStyle/>
          <a:p>
            <a:r>
              <a:rPr lang="en-US" dirty="0" smtClean="0"/>
              <a:t>How to follow up professionally</a:t>
            </a:r>
            <a:endParaRPr lang="en-US" dirty="0"/>
          </a:p>
        </p:txBody>
      </p:sp>
      <p:sp>
        <p:nvSpPr>
          <p:cNvPr id="3" name="Content Placeholder 2"/>
          <p:cNvSpPr>
            <a:spLocks noGrp="1"/>
          </p:cNvSpPr>
          <p:nvPr>
            <p:ph sz="quarter" idx="13"/>
          </p:nvPr>
        </p:nvSpPr>
        <p:spPr>
          <a:xfrm>
            <a:off x="914400" y="2066544"/>
            <a:ext cx="10363826" cy="4049443"/>
          </a:xfrm>
        </p:spPr>
        <p:txBody>
          <a:bodyPr>
            <a:normAutofit/>
          </a:bodyPr>
          <a:lstStyle/>
          <a:p>
            <a:pPr marL="0" indent="0">
              <a:buNone/>
            </a:pPr>
            <a:r>
              <a:rPr lang="en-US" dirty="0">
                <a:solidFill>
                  <a:srgbClr val="0070C0"/>
                </a:solidFill>
              </a:rPr>
              <a:t>Follow up: </a:t>
            </a:r>
            <a:r>
              <a:rPr lang="en-US" dirty="0"/>
              <a:t>Wondering if you got the job? You can follow up if you have not heard from them. </a:t>
            </a:r>
            <a:endParaRPr lang="en-US" dirty="0" smtClean="0"/>
          </a:p>
          <a:p>
            <a:r>
              <a:rPr lang="en-US" dirty="0" smtClean="0"/>
              <a:t>Wait 2 </a:t>
            </a:r>
            <a:r>
              <a:rPr lang="en-US" dirty="0"/>
              <a:t>weeks </a:t>
            </a:r>
            <a:r>
              <a:rPr lang="en-US" u="sng" dirty="0"/>
              <a:t>or</a:t>
            </a:r>
            <a:r>
              <a:rPr lang="en-US" dirty="0"/>
              <a:t> until the date they gave you for their next step has passed. A polite call </a:t>
            </a:r>
            <a:r>
              <a:rPr lang="en-US" dirty="0" smtClean="0"/>
              <a:t>or email is </a:t>
            </a:r>
            <a:r>
              <a:rPr lang="en-US" dirty="0"/>
              <a:t>best. </a:t>
            </a:r>
            <a:endParaRPr lang="en-US" dirty="0" smtClean="0"/>
          </a:p>
          <a:p>
            <a:r>
              <a:rPr lang="en-US" dirty="0" smtClean="0"/>
              <a:t>When you contact them, don’t ask if you got the job. Instead, ask if they can give you an update on their process or timeline. </a:t>
            </a:r>
          </a:p>
          <a:p>
            <a:r>
              <a:rPr lang="en-US" dirty="0" smtClean="0"/>
              <a:t>Be sure to thank them and express that you are still very interested in the position. </a:t>
            </a:r>
            <a:endParaRPr lang="en-US" dirty="0"/>
          </a:p>
        </p:txBody>
      </p:sp>
    </p:spTree>
    <p:extLst>
      <p:ext uri="{BB962C8B-B14F-4D97-AF65-F5344CB8AC3E}">
        <p14:creationId xmlns:p14="http://schemas.microsoft.com/office/powerpoint/2010/main" val="37403268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NEXT STEPs in your </a:t>
            </a:r>
            <a:r>
              <a:rPr lang="en-US" dirty="0" smtClean="0">
                <a:solidFill>
                  <a:srgbClr val="0070C0"/>
                </a:solidFill>
              </a:rPr>
              <a:t>INTERVIEW</a:t>
            </a:r>
            <a:br>
              <a:rPr lang="en-US" dirty="0" smtClean="0">
                <a:solidFill>
                  <a:srgbClr val="0070C0"/>
                </a:solidFill>
              </a:rPr>
            </a:br>
            <a:r>
              <a:rPr lang="en-US" dirty="0" smtClean="0">
                <a:solidFill>
                  <a:srgbClr val="0070C0"/>
                </a:solidFill>
              </a:rPr>
              <a:t>preparation</a:t>
            </a:r>
            <a:r>
              <a:rPr lang="en-US" dirty="0" smtClean="0"/>
              <a:t>:</a:t>
            </a:r>
            <a:endParaRPr lang="en-US" dirty="0"/>
          </a:p>
        </p:txBody>
      </p:sp>
      <p:sp>
        <p:nvSpPr>
          <p:cNvPr id="3" name="Content Placeholder 2"/>
          <p:cNvSpPr>
            <a:spLocks noGrp="1"/>
          </p:cNvSpPr>
          <p:nvPr>
            <p:ph sz="quarter" idx="13"/>
          </p:nvPr>
        </p:nvSpPr>
        <p:spPr>
          <a:xfrm>
            <a:off x="914400" y="2057401"/>
            <a:ext cx="10363826" cy="4005072"/>
          </a:xfrm>
        </p:spPr>
        <p:txBody>
          <a:bodyPr>
            <a:normAutofit lnSpcReduction="10000"/>
          </a:bodyPr>
          <a:lstStyle/>
          <a:p>
            <a:pPr>
              <a:buFont typeface="Wingdings" panose="05000000000000000000" pitchFamily="2" charset="2"/>
              <a:buChar char="q"/>
            </a:pPr>
            <a:r>
              <a:rPr lang="en-US" dirty="0" smtClean="0"/>
              <a:t> Pick several questions from each category and </a:t>
            </a:r>
            <a:r>
              <a:rPr lang="en-US" dirty="0" smtClean="0"/>
              <a:t>practice answering them—out loud. </a:t>
            </a:r>
          </a:p>
          <a:p>
            <a:pPr>
              <a:buFont typeface="Wingdings" panose="05000000000000000000" pitchFamily="2" charset="2"/>
              <a:buChar char="q"/>
            </a:pPr>
            <a:r>
              <a:rPr lang="en-US" dirty="0" smtClean="0"/>
              <a:t> Identify </a:t>
            </a:r>
            <a:r>
              <a:rPr lang="en-US" dirty="0" smtClean="0"/>
              <a:t>the questions you find difficult to answer—spend more time on those. </a:t>
            </a:r>
          </a:p>
          <a:p>
            <a:pPr>
              <a:buFont typeface="Wingdings" panose="05000000000000000000" pitchFamily="2" charset="2"/>
              <a:buChar char="q"/>
            </a:pPr>
            <a:r>
              <a:rPr lang="en-US" dirty="0" smtClean="0"/>
              <a:t> Identify your best </a:t>
            </a:r>
            <a:r>
              <a:rPr lang="en-US" dirty="0" smtClean="0"/>
              <a:t>STAR stories </a:t>
            </a:r>
            <a:r>
              <a:rPr lang="en-US" dirty="0" smtClean="0"/>
              <a:t>for behavioral questions</a:t>
            </a:r>
            <a:r>
              <a:rPr lang="en-US" dirty="0" smtClean="0"/>
              <a:t> </a:t>
            </a:r>
            <a:r>
              <a:rPr lang="en-US" dirty="0" smtClean="0"/>
              <a:t>and practice </a:t>
            </a:r>
            <a:r>
              <a:rPr lang="en-US" dirty="0" smtClean="0"/>
              <a:t>telling them (limit 2-3 minutes each).</a:t>
            </a:r>
            <a:endParaRPr lang="en-US" dirty="0" smtClean="0"/>
          </a:p>
          <a:p>
            <a:pPr>
              <a:buFont typeface="Wingdings" panose="05000000000000000000" pitchFamily="2" charset="2"/>
              <a:buChar char="q"/>
            </a:pPr>
            <a:r>
              <a:rPr lang="en-US" dirty="0" smtClean="0"/>
              <a:t> Continue </a:t>
            </a:r>
            <a:r>
              <a:rPr lang="en-US" dirty="0" smtClean="0"/>
              <a:t>researching the company. </a:t>
            </a:r>
            <a:endParaRPr lang="en-US" dirty="0" smtClean="0"/>
          </a:p>
          <a:p>
            <a:pPr>
              <a:buFont typeface="Wingdings" panose="05000000000000000000" pitchFamily="2" charset="2"/>
              <a:buChar char="q"/>
            </a:pPr>
            <a:r>
              <a:rPr lang="en-US" dirty="0" smtClean="0"/>
              <a:t> Pick </a:t>
            </a:r>
            <a:r>
              <a:rPr lang="en-US" dirty="0"/>
              <a:t>some questions </a:t>
            </a:r>
            <a:r>
              <a:rPr lang="en-US" u="sng" dirty="0"/>
              <a:t>you</a:t>
            </a:r>
            <a:r>
              <a:rPr lang="en-US" dirty="0"/>
              <a:t> might ask</a:t>
            </a:r>
            <a:r>
              <a:rPr lang="en-US" dirty="0" smtClean="0"/>
              <a:t>.</a:t>
            </a:r>
            <a:endParaRPr lang="en-US" dirty="0" smtClean="0"/>
          </a:p>
          <a:p>
            <a:pPr>
              <a:buFont typeface="Wingdings" panose="05000000000000000000" pitchFamily="2" charset="2"/>
              <a:buChar char="q"/>
            </a:pPr>
            <a:r>
              <a:rPr lang="en-US" dirty="0" smtClean="0"/>
              <a:t> Get </a:t>
            </a:r>
            <a:r>
              <a:rPr lang="en-US" dirty="0" smtClean="0"/>
              <a:t>your interview outfit if you have not already! (If unsure, Google this FMI.)</a:t>
            </a:r>
          </a:p>
          <a:p>
            <a:pPr>
              <a:buFont typeface="Wingdings" panose="05000000000000000000" pitchFamily="2" charset="2"/>
              <a:buChar char="q"/>
            </a:pPr>
            <a:r>
              <a:rPr lang="en-US" dirty="0" smtClean="0"/>
              <a:t> Optional: Make </a:t>
            </a:r>
            <a:r>
              <a:rPr lang="en-US" dirty="0" smtClean="0"/>
              <a:t>an appointment with your LEEP advisor to get more help or practice </a:t>
            </a:r>
            <a:r>
              <a:rPr lang="en-US" dirty="0" smtClean="0"/>
              <a:t>interviewing</a:t>
            </a:r>
            <a:r>
              <a:rPr lang="en-US" dirty="0" smtClean="0"/>
              <a:t>: </a:t>
            </a:r>
            <a:r>
              <a:rPr lang="en-US" dirty="0" smtClean="0">
                <a:solidFill>
                  <a:srgbClr val="FF0000"/>
                </a:solidFill>
                <a:hlinkClick r:id="rId2"/>
              </a:rPr>
              <a:t>https://www.clarku.edu/leep-center</a:t>
            </a:r>
            <a:endParaRPr lang="en-US" dirty="0">
              <a:solidFill>
                <a:srgbClr val="FF0000"/>
              </a:solidFill>
            </a:endParaRPr>
          </a:p>
        </p:txBody>
      </p:sp>
    </p:spTree>
    <p:extLst>
      <p:ext uri="{BB962C8B-B14F-4D97-AF65-F5344CB8AC3E}">
        <p14:creationId xmlns:p14="http://schemas.microsoft.com/office/powerpoint/2010/main" val="3966838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True or False:</a:t>
            </a:r>
            <a:br>
              <a:rPr lang="en-US" dirty="0" smtClean="0"/>
            </a:br>
            <a:r>
              <a:rPr lang="en-US" sz="2000" cap="none" dirty="0" smtClean="0"/>
              <a:t>The best-qualified candidate always gets the job. </a:t>
            </a:r>
            <a:r>
              <a:rPr lang="en-US" sz="2000" dirty="0" smtClean="0"/>
              <a:t/>
            </a:r>
            <a:br>
              <a:rPr lang="en-US" sz="2000" dirty="0" smtClean="0"/>
            </a:br>
            <a:r>
              <a:rPr lang="en-US" b="1" dirty="0">
                <a:solidFill>
                  <a:srgbClr val="FF0000"/>
                </a:solidFill>
              </a:rPr>
              <a:t>FALSE.  </a:t>
            </a:r>
            <a:endParaRPr lang="en-US" dirty="0"/>
          </a:p>
        </p:txBody>
      </p:sp>
      <p:sp>
        <p:nvSpPr>
          <p:cNvPr id="4" name="Content Placeholder 3"/>
          <p:cNvSpPr>
            <a:spLocks noGrp="1"/>
          </p:cNvSpPr>
          <p:nvPr>
            <p:ph sz="quarter" idx="13"/>
          </p:nvPr>
        </p:nvSpPr>
        <p:spPr>
          <a:xfrm>
            <a:off x="913774" y="2367092"/>
            <a:ext cx="3583275" cy="3424107"/>
          </a:xfrm>
        </p:spPr>
        <p:txBody>
          <a:bodyPr/>
          <a:lstStyle/>
          <a:p>
            <a:r>
              <a:rPr lang="en-US" cap="none" dirty="0" smtClean="0"/>
              <a:t>Employers also consider these factors, which may tip the scales: </a:t>
            </a:r>
          </a:p>
          <a:p>
            <a:endParaRPr lang="en-US" cap="none" dirty="0"/>
          </a:p>
          <a:p>
            <a:r>
              <a:rPr lang="en-US" cap="none" dirty="0" smtClean="0">
                <a:solidFill>
                  <a:srgbClr val="FF0000"/>
                </a:solidFill>
              </a:rPr>
              <a:t>Your interview is an opportunity to show all of this, in both word and action. </a:t>
            </a:r>
            <a:endParaRPr lang="en-US" cap="none" dirty="0">
              <a:solidFill>
                <a:srgbClr val="FF0000"/>
              </a:solidFill>
            </a:endParaRPr>
          </a:p>
        </p:txBody>
      </p:sp>
      <p:sp>
        <p:nvSpPr>
          <p:cNvPr id="5" name="Content Placeholder 4"/>
          <p:cNvSpPr>
            <a:spLocks noGrp="1"/>
          </p:cNvSpPr>
          <p:nvPr>
            <p:ph sz="quarter" idx="14"/>
          </p:nvPr>
        </p:nvSpPr>
        <p:spPr>
          <a:xfrm>
            <a:off x="4631961" y="2367092"/>
            <a:ext cx="6645639" cy="3424107"/>
          </a:xfrm>
        </p:spPr>
        <p:txBody>
          <a:bodyPr/>
          <a:lstStyle/>
          <a:p>
            <a:r>
              <a:rPr lang="en-US" cap="none" dirty="0" smtClean="0"/>
              <a:t>Do you have strong work values?</a:t>
            </a:r>
          </a:p>
          <a:p>
            <a:r>
              <a:rPr lang="en-US" cap="none" dirty="0" smtClean="0"/>
              <a:t>Do you have integrity?</a:t>
            </a:r>
          </a:p>
          <a:p>
            <a:r>
              <a:rPr lang="en-US" cap="none" dirty="0" smtClean="0"/>
              <a:t>Are you a resourceful problem-solver? </a:t>
            </a:r>
          </a:p>
          <a:p>
            <a:r>
              <a:rPr lang="en-US" cap="none" dirty="0" smtClean="0"/>
              <a:t>Will you work well with others already on the team? </a:t>
            </a:r>
          </a:p>
          <a:p>
            <a:r>
              <a:rPr lang="en-US" cap="none" dirty="0" smtClean="0"/>
              <a:t>Can you handle conflicts professionally? </a:t>
            </a:r>
          </a:p>
          <a:p>
            <a:r>
              <a:rPr lang="en-US" cap="none" dirty="0" smtClean="0"/>
              <a:t>Will you be on time &amp; dress professionally, every day? </a:t>
            </a:r>
          </a:p>
          <a:p>
            <a:r>
              <a:rPr lang="en-US" cap="none" dirty="0" smtClean="0"/>
              <a:t>Are you a lifelong learner? </a:t>
            </a:r>
          </a:p>
          <a:p>
            <a:endParaRPr lang="en-US" cap="none" dirty="0" smtClean="0"/>
          </a:p>
          <a:p>
            <a:endParaRPr lang="en-US" dirty="0"/>
          </a:p>
        </p:txBody>
      </p:sp>
    </p:spTree>
    <p:extLst>
      <p:ext uri="{BB962C8B-B14F-4D97-AF65-F5344CB8AC3E}">
        <p14:creationId xmlns:p14="http://schemas.microsoft.com/office/powerpoint/2010/main" val="817034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5 Phases of an Interview: </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3134359967"/>
              </p:ext>
            </p:extLst>
          </p:nvPr>
        </p:nvGraphicFramePr>
        <p:xfrm>
          <a:off x="914400" y="2336800"/>
          <a:ext cx="10363200" cy="3424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1040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I - Preparation</a:t>
            </a:r>
            <a:endParaRPr lang="en-US" dirty="0"/>
          </a:p>
        </p:txBody>
      </p:sp>
      <p:pic>
        <p:nvPicPr>
          <p:cNvPr id="1026"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914400" y="2339964"/>
            <a:ext cx="10363200" cy="3417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Content Placeholder 4"/>
          <p:cNvGraphicFramePr>
            <a:graphicFrameLocks/>
          </p:cNvGraphicFramePr>
          <p:nvPr>
            <p:extLst>
              <p:ext uri="{D42A27DB-BD31-4B8C-83A1-F6EECF244321}">
                <p14:modId xmlns:p14="http://schemas.microsoft.com/office/powerpoint/2010/main" val="2365230381"/>
              </p:ext>
            </p:extLst>
          </p:nvPr>
        </p:nvGraphicFramePr>
        <p:xfrm>
          <a:off x="914400" y="2336800"/>
          <a:ext cx="10363200" cy="3424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30328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 </a:t>
            </a:r>
            <a:endParaRPr lang="en-US" dirty="0"/>
          </a:p>
        </p:txBody>
      </p:sp>
      <p:sp>
        <p:nvSpPr>
          <p:cNvPr id="3" name="Content Placeholder 2"/>
          <p:cNvSpPr>
            <a:spLocks noGrp="1"/>
          </p:cNvSpPr>
          <p:nvPr>
            <p:ph sz="quarter" idx="13"/>
          </p:nvPr>
        </p:nvSpPr>
        <p:spPr/>
        <p:txBody>
          <a:bodyPr/>
          <a:lstStyle/>
          <a:p>
            <a:pPr marL="0" indent="0" algn="ctr">
              <a:buNone/>
            </a:pPr>
            <a:r>
              <a:rPr lang="en-US" dirty="0" smtClean="0"/>
              <a:t>The prep phase is optional if you know you feel confident in your skills. </a:t>
            </a:r>
            <a:endParaRPr lang="en-US" dirty="0"/>
          </a:p>
        </p:txBody>
      </p:sp>
    </p:spTree>
    <p:extLst>
      <p:ext uri="{BB962C8B-B14F-4D97-AF65-F5344CB8AC3E}">
        <p14:creationId xmlns:p14="http://schemas.microsoft.com/office/powerpoint/2010/main" val="1182279377"/>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687</TotalTime>
  <Words>3862</Words>
  <Application>Microsoft Office PowerPoint</Application>
  <PresentationFormat>Widescreen</PresentationFormat>
  <Paragraphs>360</Paragraphs>
  <Slides>56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Calibri</vt:lpstr>
      <vt:lpstr>Candara</vt:lpstr>
      <vt:lpstr>Wingdings</vt:lpstr>
      <vt:lpstr>Droplet</vt:lpstr>
      <vt:lpstr>Interviewing 101</vt:lpstr>
      <vt:lpstr>What is an interview? </vt:lpstr>
      <vt:lpstr>What is an interview? </vt:lpstr>
      <vt:lpstr>True or False: The best-qualified candidate always gets the job. </vt:lpstr>
      <vt:lpstr>True or False: The best-qualified candidate always gets the job.  FALSE.  </vt:lpstr>
      <vt:lpstr>True or False: The best-qualified candidate always gets the job.  FALSE.  </vt:lpstr>
      <vt:lpstr>The 5 Phases of an Interview: </vt:lpstr>
      <vt:lpstr>Phase I - Preparation</vt:lpstr>
      <vt:lpstr>True or False: </vt:lpstr>
      <vt:lpstr>True or False: </vt:lpstr>
      <vt:lpstr>Goals for The prep phase: </vt:lpstr>
      <vt:lpstr>Phase 2 – Introductions</vt:lpstr>
      <vt:lpstr>True or False: </vt:lpstr>
      <vt:lpstr>True or False: </vt:lpstr>
      <vt:lpstr>Why Is This? </vt:lpstr>
      <vt:lpstr>How to form a strong first impression </vt:lpstr>
      <vt:lpstr>6 tips for smart small talk</vt:lpstr>
      <vt:lpstr>Quiz: What are your “first impression” habits?   Consider the most recent event you have attended…</vt:lpstr>
      <vt:lpstr>Set a goal: Based on this quiz, what do I do well, and  what do I need to make a point to do during an interview?</vt:lpstr>
      <vt:lpstr>Phase 3 – The Formal Q&amp;A</vt:lpstr>
      <vt:lpstr>True or False: </vt:lpstr>
      <vt:lpstr>True or False: </vt:lpstr>
      <vt:lpstr>Types of interviewers:</vt:lpstr>
      <vt:lpstr>Types of interview questions:</vt:lpstr>
      <vt:lpstr>Types of interview questions:</vt:lpstr>
      <vt:lpstr>General tips for answering questions</vt:lpstr>
      <vt:lpstr>General tips for answering questions</vt:lpstr>
      <vt:lpstr>More about “growth mindset”</vt:lpstr>
      <vt:lpstr>The questions</vt:lpstr>
      <vt:lpstr>Who are you?  (Values, personality, &amp; goals questions)</vt:lpstr>
      <vt:lpstr>How to answer  “So tell us about yourself…”</vt:lpstr>
      <vt:lpstr>What do you know?  (And “what are you capable of learning?” questions)</vt:lpstr>
      <vt:lpstr>What can you do?  (Skills, decision-making process, &amp; performance questions)</vt:lpstr>
      <vt:lpstr>The STAR Method</vt:lpstr>
      <vt:lpstr>What can you do?  (Skills, decision-making process, &amp; performance questions)</vt:lpstr>
      <vt:lpstr>More What can you do? Questions </vt:lpstr>
      <vt:lpstr>Will you fit in?  (“Are you a fit for the culture?” questions)</vt:lpstr>
      <vt:lpstr>“Tricky questions”  (Meant to uncover red flags and hidden flaws)</vt:lpstr>
      <vt:lpstr>“Tricky questions”  (Meant to uncover red flags and hidden flaws)</vt:lpstr>
      <vt:lpstr>“Tricky questions” p.2</vt:lpstr>
      <vt:lpstr>“Tricky questions” p.3</vt:lpstr>
      <vt:lpstr>Illegal questions  (Should not be asked, but sometimes are) </vt:lpstr>
      <vt:lpstr>Illegal questions  (Should not be asked, but sometimes are) </vt:lpstr>
      <vt:lpstr>Illegal questions  (Should not be asked, but sometimes are) </vt:lpstr>
      <vt:lpstr>Illegal questions  (Should not be asked, but sometimes are) </vt:lpstr>
      <vt:lpstr>True or False: Asking questions is optional for the candidate.</vt:lpstr>
      <vt:lpstr>True or False: Asking questions is optional for the candidate. FALSE.</vt:lpstr>
      <vt:lpstr>True or False: Asking questions is optional for the candidate. FALSE.</vt:lpstr>
      <vt:lpstr>Sample Questions to ask in the interview</vt:lpstr>
      <vt:lpstr>More sample questions you can ask</vt:lpstr>
      <vt:lpstr>Phase 4 - Closing</vt:lpstr>
      <vt:lpstr>How to leave a strong final impression</vt:lpstr>
      <vt:lpstr>Phase 5 – Follow-up</vt:lpstr>
      <vt:lpstr>How to follow up professionally</vt:lpstr>
      <vt:lpstr>How to follow up professionally</vt:lpstr>
      <vt:lpstr>NEXT STEPs in your INTERVIEW preparation: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Interviewing 101</dc:title>
  <dc:creator>Michelle Flint</dc:creator>
  <cp:lastModifiedBy>Michelle Flint</cp:lastModifiedBy>
  <cp:revision>99</cp:revision>
  <dcterms:created xsi:type="dcterms:W3CDTF">2017-02-02T19:47:58Z</dcterms:created>
  <dcterms:modified xsi:type="dcterms:W3CDTF">2018-10-15T13:31:14Z</dcterms:modified>
</cp:coreProperties>
</file>